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91" r:id="rId2"/>
    <p:sldId id="402" r:id="rId3"/>
    <p:sldId id="403" r:id="rId4"/>
    <p:sldId id="298" r:id="rId5"/>
    <p:sldId id="392" r:id="rId6"/>
    <p:sldId id="313" r:id="rId7"/>
    <p:sldId id="308" r:id="rId8"/>
    <p:sldId id="314" r:id="rId9"/>
    <p:sldId id="404" r:id="rId10"/>
    <p:sldId id="312" r:id="rId11"/>
    <p:sldId id="311" r:id="rId12"/>
    <p:sldId id="393" r:id="rId13"/>
    <p:sldId id="315" r:id="rId14"/>
    <p:sldId id="405" r:id="rId15"/>
    <p:sldId id="397" r:id="rId16"/>
    <p:sldId id="396" r:id="rId17"/>
    <p:sldId id="399" r:id="rId18"/>
    <p:sldId id="400" r:id="rId19"/>
    <p:sldId id="40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  <a:srgbClr val="FFFF00"/>
    <a:srgbClr val="33CC33"/>
    <a:srgbClr val="FF0000"/>
    <a:srgbClr val="CC00FF"/>
    <a:srgbClr val="FF9900"/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26" autoAdjust="0"/>
  </p:normalViewPr>
  <p:slideViewPr>
    <p:cSldViewPr>
      <p:cViewPr varScale="1">
        <p:scale>
          <a:sx n="109" d="100"/>
          <a:sy n="109" d="100"/>
        </p:scale>
        <p:origin x="103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4DA5E-24D8-4CAE-BB68-4C4C562D7C7B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9F18-826A-42BA-BE34-B3567C200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https://www.youtube.com/watch?v=nssXWNYdGT8</a:t>
            </a:r>
          </a:p>
          <a:p>
            <a:endParaRPr lang="en-US" dirty="0"/>
          </a:p>
          <a:p>
            <a:r>
              <a:rPr lang="en-US" dirty="0"/>
              <a:t>https://www.youtube.com/watch?v=OogldLc9uYc</a:t>
            </a:r>
          </a:p>
          <a:p>
            <a:r>
              <a:rPr lang="en-US" dirty="0"/>
              <a:t>https://www.youtube.com/watch?v=nssXWNYdGT8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Using LCD Displays with Arduino</a:t>
            </a:r>
          </a:p>
          <a:p>
            <a:r>
              <a:rPr lang="en-US" dirty="0"/>
              <a:t>https://www.youtube.com/watch?v=wEbGhYjn4QI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9F18-826A-42BA-BE34-B3567C200C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2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https://www.arduino.cc/en/software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9F18-826A-42BA-BE34-B3567C200C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2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https://projecthub.arduino.cc/arcaegecengiz/using-dht11-12f621</a:t>
            </a:r>
          </a:p>
          <a:p>
            <a:r>
              <a:rPr lang="en-US" dirty="0"/>
              <a:t>http://www.circuitbasics.com/how-to-set-up-the-dht11-humidity-sensor-on-an-arduino/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9F18-826A-42BA-BE34-B3567C200C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9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https://www.rapidtables.com/convert/temperature/celsius-to-fahrenheit.html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69F18-826A-42BA-BE34-B3567C200C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3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mazon.com/HC-SR501-Sensor-Infrared-Arduino-Raspberry/dp/B07KBWVJMP/ref=asc_df_B07KBWVJMP/?tag=hyprod-20&amp;linkCode=df0&amp;hvadid=385487162049&amp;hvpos=&amp;hvnetw=g&amp;hvrand=14008606044634163212&amp;hvpone=&amp;hvptwo=&amp;hvqmt=&amp;hvdev=c&amp;hvdvcmdl=&amp;hvlocint=&amp;hvlocphy=9011443&amp;hvtargid=pla-823732620719&amp;psc=1&amp;tag=&amp;ref=&amp;adgrpid=79288771155&amp;hvpone=&amp;hvptwo=&amp;hvadid=385487162049&amp;hvpos=&amp;hvnetw=g&amp;hvrand=14008606044634163212&amp;hvqmt=&amp;hvdev=c&amp;hvdvcmdl=&amp;hvlocint=&amp;hvlocphy=9011443&amp;hvtargid=pla-823732620719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9F18-826A-42BA-BE34-B3567C200C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3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https://create.arduino.cc/projecthub/55845/innovation-lab-11-pir-motion-sensor-with-led-43420e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D69F18-826A-42BA-BE34-B3567C200C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1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8548-D5E7-4A81-8FC7-938376D01BB2}" type="datetime1">
              <a:rPr lang="en-US" smtClean="0"/>
              <a:t>6/10/2025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D368-805A-4B9F-88D1-6B8767395919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AD1E-50C0-498A-A2B4-8019001CB950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F113-07D4-46A6-A6A4-23931493D964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8BAD-F117-4D3D-A05A-FD9EA051C815}" type="datetime1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027FE-6655-4A98-81DA-A85650913487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3406-A0F1-4066-8B5C-E872952856C0}" type="datetime1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65E9A-9194-4435-8CD3-92F8C1DFFA1C}" type="datetime1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C926-BFEF-44A8-9B0F-BD1550C81DC8}" type="datetime1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D53-68F4-4FB4-ADDD-D11659E4DE91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DF1C-EECB-412B-8177-E9F81EBCB573}" type="datetime1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EB1DC8-DD0C-416C-B43B-20BC677719C5}" type="datetime1">
              <a:rPr lang="en-US" smtClean="0"/>
              <a:t>6/10/2025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83A65E-54C3-4843-A44A-4A9122A8B4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rduino.cc/en/Main/Produc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softwa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hub.arduino.cc/arcaegecengiz/using-dht11-12f6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Humidity and Temperature (DHT11) Sensor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854696" cy="1752600"/>
          </a:xfrm>
        </p:spPr>
        <p:txBody>
          <a:bodyPr/>
          <a:lstStyle/>
          <a:p>
            <a:r>
              <a:rPr lang="en-US" dirty="0"/>
              <a:t>Prepared by Suk Jin Lee</a:t>
            </a:r>
          </a:p>
        </p:txBody>
      </p:sp>
    </p:spTree>
    <p:extLst>
      <p:ext uri="{BB962C8B-B14F-4D97-AF65-F5344CB8AC3E}">
        <p14:creationId xmlns:p14="http://schemas.microsoft.com/office/powerpoint/2010/main" val="270104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&gt; Serial 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90800"/>
            <a:ext cx="5981700" cy="3543300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59081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Celsius to Fahrenheit</a:t>
            </a:r>
          </a:p>
          <a:p>
            <a:pPr lvl="1"/>
            <a:r>
              <a:rPr lang="en-US" dirty="0"/>
              <a:t>F = C * 9/5 + 32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2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C01C-7E41-4F55-A83B-6320CE96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HC-SR501 Body Sensor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F21F9-2E8D-4BA4-B092-327927A5E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F68E8-E3DD-4A9D-A55C-036CEBE7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3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a Breadboard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Breadboard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09" y="2385530"/>
            <a:ext cx="5939691" cy="39736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28593" y="2895600"/>
            <a:ext cx="0" cy="2971800"/>
          </a:xfrm>
          <a:prstGeom prst="line">
            <a:avLst/>
          </a:prstGeom>
          <a:ln w="444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34338" y="2895600"/>
            <a:ext cx="0" cy="2971800"/>
          </a:xfrm>
          <a:prstGeom prst="line">
            <a:avLst/>
          </a:prstGeom>
          <a:ln w="444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99855" y="2895600"/>
            <a:ext cx="0" cy="2971800"/>
          </a:xfrm>
          <a:prstGeom prst="line">
            <a:avLst/>
          </a:prstGeom>
          <a:ln w="444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2895600"/>
            <a:ext cx="0" cy="2971800"/>
          </a:xfrm>
          <a:prstGeom prst="line">
            <a:avLst/>
          </a:prstGeom>
          <a:ln w="444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95800" y="2077753"/>
            <a:ext cx="8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wires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7783" y="6260068"/>
            <a:ext cx="85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wires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1479" y="6297596"/>
            <a:ext cx="360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All holes in this column are connected</a:t>
            </a: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2133600" y="5791200"/>
            <a:ext cx="1030059" cy="50639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flipH="1" flipV="1">
            <a:off x="2286000" y="5791200"/>
            <a:ext cx="877659" cy="506396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</p:cNvCxnSpPr>
          <p:nvPr/>
        </p:nvCxnSpPr>
        <p:spPr>
          <a:xfrm flipV="1">
            <a:off x="3163659" y="5836078"/>
            <a:ext cx="776170" cy="46151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0"/>
          </p:cNvCxnSpPr>
          <p:nvPr/>
        </p:nvCxnSpPr>
        <p:spPr>
          <a:xfrm flipV="1">
            <a:off x="3163659" y="5820416"/>
            <a:ext cx="946677" cy="47718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38400" y="2895600"/>
            <a:ext cx="609600" cy="2971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72407" y="2895600"/>
            <a:ext cx="609600" cy="2971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61479" y="2369005"/>
            <a:ext cx="360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All holes in each row are connected</a:t>
            </a:r>
          </a:p>
        </p:txBody>
      </p:sp>
      <p:cxnSp>
        <p:nvCxnSpPr>
          <p:cNvPr id="32" name="Straight Arrow Connector 31"/>
          <p:cNvCxnSpPr>
            <a:stCxn id="31" idx="2"/>
            <a:endCxn id="29" idx="0"/>
          </p:cNvCxnSpPr>
          <p:nvPr/>
        </p:nvCxnSpPr>
        <p:spPr>
          <a:xfrm flipH="1">
            <a:off x="2743200" y="2707559"/>
            <a:ext cx="420459" cy="188041"/>
          </a:xfrm>
          <a:prstGeom prst="straightConnector1">
            <a:avLst/>
          </a:prstGeom>
          <a:ln w="19050"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0" idx="0"/>
          </p:cNvCxnSpPr>
          <p:nvPr/>
        </p:nvCxnSpPr>
        <p:spPr>
          <a:xfrm>
            <a:off x="3163659" y="2707559"/>
            <a:ext cx="313548" cy="188041"/>
          </a:xfrm>
          <a:prstGeom prst="straightConnector1">
            <a:avLst/>
          </a:prstGeom>
          <a:ln w="19050"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5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(Light-emitting Diode)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5800" y="6062990"/>
            <a:ext cx="76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https://en.wikipedia.org/wiki/Light-emitting_diode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2739004"/>
            <a:ext cx="1066800" cy="25204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4400" y="3962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positive side (+) is called the </a:t>
            </a:r>
            <a:r>
              <a:rPr lang="en-US" b="1" dirty="0">
                <a:solidFill>
                  <a:srgbClr val="FF0000"/>
                </a:solidFill>
              </a:rPr>
              <a:t>anode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67400" y="396239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The negative one (</a:t>
            </a:r>
            <a:r>
              <a:rPr lang="en-US" dirty="0">
                <a:sym typeface="Symbol" panose="05050102010706020507" pitchFamily="18" charset="2"/>
              </a:rPr>
              <a:t>) </a:t>
            </a:r>
            <a:r>
              <a:rPr lang="en-US" dirty="0"/>
              <a:t>is called the </a:t>
            </a:r>
            <a:r>
              <a:rPr lang="en-US" b="1" dirty="0"/>
              <a:t>cathode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24200" y="4495800"/>
            <a:ext cx="1219200" cy="457200"/>
          </a:xfrm>
          <a:prstGeom prst="straightConnector1">
            <a:avLst/>
          </a:prstGeom>
          <a:ln>
            <a:solidFill>
              <a:srgbClr val="0000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029200" y="4608730"/>
            <a:ext cx="2133600" cy="191870"/>
          </a:xfrm>
          <a:prstGeom prst="straightConnector1">
            <a:avLst/>
          </a:prstGeom>
          <a:ln>
            <a:solidFill>
              <a:srgbClr val="0000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86200" y="5024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18364" y="502027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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 rot="16200000">
            <a:off x="6836347" y="5296536"/>
            <a:ext cx="676245" cy="1041578"/>
            <a:chOff x="7340667" y="3603363"/>
            <a:chExt cx="676245" cy="1041578"/>
          </a:xfrm>
        </p:grpSpPr>
        <p:grpSp>
          <p:nvGrpSpPr>
            <p:cNvPr id="29" name="Group 28"/>
            <p:cNvGrpSpPr/>
            <p:nvPr/>
          </p:nvGrpSpPr>
          <p:grpSpPr>
            <a:xfrm>
              <a:off x="7667643" y="3975808"/>
              <a:ext cx="349269" cy="307240"/>
              <a:chOff x="4222730" y="5569491"/>
              <a:chExt cx="349269" cy="307240"/>
            </a:xfrm>
            <a:solidFill>
              <a:schemeClr val="bg1"/>
            </a:solidFill>
          </p:grpSpPr>
          <p:sp>
            <p:nvSpPr>
              <p:cNvPr id="32" name="Isosceles Triangle 31"/>
              <p:cNvSpPr/>
              <p:nvPr/>
            </p:nvSpPr>
            <p:spPr>
              <a:xfrm rot="10800000">
                <a:off x="4222730" y="5569491"/>
                <a:ext cx="349269" cy="3048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4227284" y="5876731"/>
                <a:ext cx="33538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7340667" y="3603363"/>
              <a:ext cx="465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40667" y="4275609"/>
              <a:ext cx="4659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ym typeface="Symbol" panose="05050102010706020507" pitchFamily="18" charset="2"/>
                </a:rPr>
                <a:t>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805223" y="5462408"/>
            <a:ext cx="114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Symbol:</a:t>
            </a:r>
          </a:p>
        </p:txBody>
      </p:sp>
    </p:spTree>
    <p:extLst>
      <p:ext uri="{BB962C8B-B14F-4D97-AF65-F5344CB8AC3E}">
        <p14:creationId xmlns:p14="http://schemas.microsoft.com/office/powerpoint/2010/main" val="1678706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06A5-611A-4FF2-86DE-1F51D94B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D74C5-D182-4BF3-8734-FFBF9FA4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Wiring PIR Sensor to the Arduino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0CAFD-5B3E-4375-84A7-42CF1A51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A191E44-729B-496F-9E75-7E4F1D27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05" y="2438400"/>
            <a:ext cx="2445595" cy="3627635"/>
          </a:xfrm>
          <a:prstGeom prst="rect">
            <a:avLst/>
          </a:prstGeom>
        </p:spPr>
      </p:pic>
      <p:pic>
        <p:nvPicPr>
          <p:cNvPr id="6" name="Picture 2" descr="Arduino Uno Technology - Free image on Pixabay">
            <a:extLst>
              <a:ext uri="{FF2B5EF4-FFF2-40B4-BE49-F238E27FC236}">
                <a16:creationId xmlns:a16="http://schemas.microsoft.com/office/drawing/2014/main" id="{016F48B3-BACB-4D95-A627-FC0E2EDA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9" y="2845832"/>
            <a:ext cx="4265744" cy="30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AC85C9-1D54-46C3-A58F-35191754A119}"/>
              </a:ext>
            </a:extLst>
          </p:cNvPr>
          <p:cNvSpPr txBox="1"/>
          <p:nvPr/>
        </p:nvSpPr>
        <p:spPr>
          <a:xfrm>
            <a:off x="457200" y="6096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Note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Your pin order may be different from the figure. Faulty Wiring can Lead to Fire Hazards and/or destructive impact on the sensor~!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D0DAC-3514-4041-A60A-C37A5210CA1B}"/>
              </a:ext>
            </a:extLst>
          </p:cNvPr>
          <p:cNvSpPr txBox="1"/>
          <p:nvPr/>
        </p:nvSpPr>
        <p:spPr>
          <a:xfrm>
            <a:off x="2514600" y="579134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+5V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3D44F-2447-443D-BE31-EBEC47477C8C}"/>
              </a:ext>
            </a:extLst>
          </p:cNvPr>
          <p:cNvSpPr txBox="1"/>
          <p:nvPr/>
        </p:nvSpPr>
        <p:spPr>
          <a:xfrm>
            <a:off x="2033148" y="2374984"/>
            <a:ext cx="75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GND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8B48CF-8191-408C-A13E-7439EBDB57DD}"/>
              </a:ext>
            </a:extLst>
          </p:cNvPr>
          <p:cNvSpPr/>
          <p:nvPr/>
        </p:nvSpPr>
        <p:spPr>
          <a:xfrm>
            <a:off x="2386361" y="2687444"/>
            <a:ext cx="278780" cy="223024"/>
          </a:xfrm>
          <a:custGeom>
            <a:avLst/>
            <a:gdLst>
              <a:gd name="connsiteX0" fmla="*/ 0 w 278780"/>
              <a:gd name="connsiteY0" fmla="*/ 0 h 223024"/>
              <a:gd name="connsiteX1" fmla="*/ 278780 w 278780"/>
              <a:gd name="connsiteY1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780" h="223024">
                <a:moveTo>
                  <a:pt x="0" y="0"/>
                </a:moveTo>
                <a:lnTo>
                  <a:pt x="278780" y="223024"/>
                </a:lnTo>
              </a:path>
            </a:pathLst>
          </a:custGeom>
          <a:noFill/>
          <a:ln>
            <a:solidFill>
              <a:srgbClr val="FFC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23CA0E-BE82-4C43-9749-1E12EC054D36}"/>
              </a:ext>
            </a:extLst>
          </p:cNvPr>
          <p:cNvSpPr/>
          <p:nvPr/>
        </p:nvSpPr>
        <p:spPr>
          <a:xfrm>
            <a:off x="3088888" y="5776332"/>
            <a:ext cx="256478" cy="211873"/>
          </a:xfrm>
          <a:custGeom>
            <a:avLst/>
            <a:gdLst>
              <a:gd name="connsiteX0" fmla="*/ 0 w 256478"/>
              <a:gd name="connsiteY0" fmla="*/ 211873 h 211873"/>
              <a:gd name="connsiteX1" fmla="*/ 178419 w 256478"/>
              <a:gd name="connsiteY1" fmla="*/ 156117 h 211873"/>
              <a:gd name="connsiteX2" fmla="*/ 256478 w 256478"/>
              <a:gd name="connsiteY2" fmla="*/ 0 h 21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" h="211873">
                <a:moveTo>
                  <a:pt x="0" y="211873"/>
                </a:moveTo>
                <a:cubicBezTo>
                  <a:pt x="67836" y="201651"/>
                  <a:pt x="135673" y="191429"/>
                  <a:pt x="178419" y="156117"/>
                </a:cubicBezTo>
                <a:cubicBezTo>
                  <a:pt x="221165" y="120805"/>
                  <a:pt x="238821" y="60402"/>
                  <a:pt x="256478" y="0"/>
                </a:cubicBezTo>
              </a:path>
            </a:pathLst>
          </a:custGeom>
          <a:noFill/>
          <a:ln>
            <a:solidFill>
              <a:srgbClr val="FFC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F328EC-97F4-4D2E-8103-42F8F83582A7}"/>
              </a:ext>
            </a:extLst>
          </p:cNvPr>
          <p:cNvSpPr/>
          <p:nvPr/>
        </p:nvSpPr>
        <p:spPr>
          <a:xfrm>
            <a:off x="3383973" y="5726668"/>
            <a:ext cx="2514600" cy="229124"/>
          </a:xfrm>
          <a:custGeom>
            <a:avLst/>
            <a:gdLst>
              <a:gd name="connsiteX0" fmla="*/ 0 w 1808018"/>
              <a:gd name="connsiteY0" fmla="*/ 0 h 862445"/>
              <a:gd name="connsiteX1" fmla="*/ 0 w 1808018"/>
              <a:gd name="connsiteY1" fmla="*/ 862445 h 862445"/>
              <a:gd name="connsiteX2" fmla="*/ 1808018 w 1808018"/>
              <a:gd name="connsiteY2" fmla="*/ 862445 h 862445"/>
              <a:gd name="connsiteX3" fmla="*/ 1808018 w 1808018"/>
              <a:gd name="connsiteY3" fmla="*/ 0 h 86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18" h="862445">
                <a:moveTo>
                  <a:pt x="0" y="0"/>
                </a:moveTo>
                <a:lnTo>
                  <a:pt x="0" y="862445"/>
                </a:lnTo>
                <a:lnTo>
                  <a:pt x="1808018" y="862445"/>
                </a:lnTo>
                <a:lnTo>
                  <a:pt x="1808018" y="0"/>
                </a:lnTo>
              </a:path>
            </a:pathLst>
          </a:custGeom>
          <a:noFill/>
          <a:ln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9A55308-4E70-402B-98F4-C77C2E8DF0BB}"/>
              </a:ext>
            </a:extLst>
          </p:cNvPr>
          <p:cNvSpPr/>
          <p:nvPr/>
        </p:nvSpPr>
        <p:spPr>
          <a:xfrm flipV="1">
            <a:off x="2714982" y="2428100"/>
            <a:ext cx="3273552" cy="564481"/>
          </a:xfrm>
          <a:custGeom>
            <a:avLst/>
            <a:gdLst>
              <a:gd name="connsiteX0" fmla="*/ 0 w 1808018"/>
              <a:gd name="connsiteY0" fmla="*/ 0 h 862445"/>
              <a:gd name="connsiteX1" fmla="*/ 0 w 1808018"/>
              <a:gd name="connsiteY1" fmla="*/ 862445 h 862445"/>
              <a:gd name="connsiteX2" fmla="*/ 1808018 w 1808018"/>
              <a:gd name="connsiteY2" fmla="*/ 862445 h 862445"/>
              <a:gd name="connsiteX3" fmla="*/ 1808018 w 1808018"/>
              <a:gd name="connsiteY3" fmla="*/ 0 h 86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8018" h="862445">
                <a:moveTo>
                  <a:pt x="0" y="0"/>
                </a:moveTo>
                <a:lnTo>
                  <a:pt x="0" y="862445"/>
                </a:lnTo>
                <a:lnTo>
                  <a:pt x="1808018" y="862445"/>
                </a:lnTo>
                <a:lnTo>
                  <a:pt x="1808018" y="0"/>
                </a:lnTo>
              </a:path>
            </a:pathLst>
          </a:custGeom>
          <a:noFill/>
          <a:ln>
            <a:solidFill>
              <a:schemeClr val="tx1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6B3FE3-B611-4217-86B9-B6D62325F042}"/>
              </a:ext>
            </a:extLst>
          </p:cNvPr>
          <p:cNvCxnSpPr>
            <a:cxnSpLocks/>
          </p:cNvCxnSpPr>
          <p:nvPr/>
        </p:nvCxnSpPr>
        <p:spPr>
          <a:xfrm>
            <a:off x="5896172" y="5019964"/>
            <a:ext cx="1474446" cy="0"/>
          </a:xfrm>
          <a:prstGeom prst="line">
            <a:avLst/>
          </a:prstGeom>
          <a:ln w="254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D30168-076A-49FB-8B56-3EE536521032}"/>
              </a:ext>
            </a:extLst>
          </p:cNvPr>
          <p:cNvCxnSpPr>
            <a:cxnSpLocks/>
          </p:cNvCxnSpPr>
          <p:nvPr/>
        </p:nvCxnSpPr>
        <p:spPr>
          <a:xfrm>
            <a:off x="5993154" y="5550783"/>
            <a:ext cx="1474446" cy="0"/>
          </a:xfrm>
          <a:prstGeom prst="line">
            <a:avLst/>
          </a:prstGeom>
          <a:ln w="254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8F44493-4F33-47F3-A2EC-80A21CDD26F7}"/>
              </a:ext>
            </a:extLst>
          </p:cNvPr>
          <p:cNvSpPr/>
          <p:nvPr/>
        </p:nvSpPr>
        <p:spPr>
          <a:xfrm>
            <a:off x="4535545" y="2744315"/>
            <a:ext cx="681577" cy="257163"/>
          </a:xfrm>
          <a:custGeom>
            <a:avLst/>
            <a:gdLst>
              <a:gd name="connsiteX0" fmla="*/ 0 w 1579419"/>
              <a:gd name="connsiteY0" fmla="*/ 1143000 h 1143000"/>
              <a:gd name="connsiteX1" fmla="*/ 0 w 1579419"/>
              <a:gd name="connsiteY1" fmla="*/ 0 h 1143000"/>
              <a:gd name="connsiteX2" fmla="*/ 1579419 w 1579419"/>
              <a:gd name="connsiteY2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9419" h="1143000">
                <a:moveTo>
                  <a:pt x="0" y="1143000"/>
                </a:moveTo>
                <a:lnTo>
                  <a:pt x="0" y="0"/>
                </a:lnTo>
                <a:lnTo>
                  <a:pt x="1579419" y="0"/>
                </a:lnTo>
              </a:path>
            </a:pathLst>
          </a:custGeom>
          <a:noFill/>
          <a:ln>
            <a:solidFill>
              <a:srgbClr val="0099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632C4CF-A948-4834-B2CA-51BE316E5979}"/>
              </a:ext>
            </a:extLst>
          </p:cNvPr>
          <p:cNvSpPr/>
          <p:nvPr/>
        </p:nvSpPr>
        <p:spPr>
          <a:xfrm>
            <a:off x="5217122" y="2731076"/>
            <a:ext cx="2147768" cy="2569169"/>
          </a:xfrm>
          <a:custGeom>
            <a:avLst/>
            <a:gdLst>
              <a:gd name="connsiteX0" fmla="*/ 0 w 1579419"/>
              <a:gd name="connsiteY0" fmla="*/ 0 h 1132609"/>
              <a:gd name="connsiteX1" fmla="*/ 0 w 1579419"/>
              <a:gd name="connsiteY1" fmla="*/ 1132609 h 1132609"/>
              <a:gd name="connsiteX2" fmla="*/ 1579419 w 1579419"/>
              <a:gd name="connsiteY2" fmla="*/ 1132609 h 113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9419" h="1132609">
                <a:moveTo>
                  <a:pt x="0" y="0"/>
                </a:moveTo>
                <a:lnTo>
                  <a:pt x="0" y="1132609"/>
                </a:lnTo>
                <a:lnTo>
                  <a:pt x="1579419" y="1132609"/>
                </a:lnTo>
              </a:path>
            </a:pathLst>
          </a:cu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26">
            <a:extLst>
              <a:ext uri="{FF2B5EF4-FFF2-40B4-BE49-F238E27FC236}">
                <a16:creationId xmlns:a16="http://schemas.microsoft.com/office/drawing/2014/main" id="{19D784F0-C560-42F4-9675-FEA2CA091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10" y="4592782"/>
            <a:ext cx="1088690" cy="13986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09BECF-21FC-4988-9EC0-610E7D7226F9}"/>
              </a:ext>
            </a:extLst>
          </p:cNvPr>
          <p:cNvSpPr txBox="1"/>
          <p:nvPr/>
        </p:nvSpPr>
        <p:spPr>
          <a:xfrm>
            <a:off x="7276281" y="5039380"/>
            <a:ext cx="81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900"/>
                </a:solidFill>
              </a:rPr>
              <a:t>PIR Sensor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A8B76B-19A3-4B8F-8A4E-3F0F858EF69D}"/>
              </a:ext>
            </a:extLst>
          </p:cNvPr>
          <p:cNvCxnSpPr>
            <a:cxnSpLocks/>
            <a:stCxn id="24" idx="0"/>
          </p:cNvCxnSpPr>
          <p:nvPr/>
        </p:nvCxnSpPr>
        <p:spPr>
          <a:xfrm>
            <a:off x="6441963" y="2722277"/>
            <a:ext cx="200155" cy="782190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95FC42-0404-4057-BDA7-76AA64E31BAB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5988534" y="2830790"/>
            <a:ext cx="570791" cy="401189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FA187E-BD78-4D53-9954-925D17F2E504}"/>
              </a:ext>
            </a:extLst>
          </p:cNvPr>
          <p:cNvGrpSpPr/>
          <p:nvPr/>
        </p:nvGrpSpPr>
        <p:grpSpPr>
          <a:xfrm>
            <a:off x="6324600" y="2590800"/>
            <a:ext cx="234725" cy="348502"/>
            <a:chOff x="5029200" y="3906982"/>
            <a:chExt cx="284018" cy="61739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392CA47-9DB9-4780-A9CB-1861861E24A7}"/>
                </a:ext>
              </a:extLst>
            </p:cNvPr>
            <p:cNvSpPr/>
            <p:nvPr/>
          </p:nvSpPr>
          <p:spPr>
            <a:xfrm>
              <a:off x="5029200" y="3906982"/>
              <a:ext cx="284018" cy="3602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B7BCAE-4157-41D3-B298-E8779B735179}"/>
                </a:ext>
              </a:extLst>
            </p:cNvPr>
            <p:cNvSpPr/>
            <p:nvPr/>
          </p:nvSpPr>
          <p:spPr>
            <a:xfrm>
              <a:off x="5029200" y="4139901"/>
              <a:ext cx="284018" cy="38447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DBA9B1A-EF65-4DD8-8835-66D0BC3DB3E3}"/>
              </a:ext>
            </a:extLst>
          </p:cNvPr>
          <p:cNvSpPr txBox="1"/>
          <p:nvPr/>
        </p:nvSpPr>
        <p:spPr>
          <a:xfrm>
            <a:off x="6043871" y="2785646"/>
            <a:ext cx="28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ym typeface="Symbol" panose="05050102010706020507" pitchFamily="18" charset="2"/>
              </a:rPr>
              <a:t></a:t>
            </a:r>
            <a:endParaRPr lang="en-US" sz="1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1BC544-7421-4D51-9846-0781E6CE831A}"/>
              </a:ext>
            </a:extLst>
          </p:cNvPr>
          <p:cNvSpPr txBox="1"/>
          <p:nvPr/>
        </p:nvSpPr>
        <p:spPr>
          <a:xfrm>
            <a:off x="6501071" y="2785646"/>
            <a:ext cx="28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sym typeface="Symbol" panose="05050102010706020507" pitchFamily="18" charset="2"/>
              </a:rPr>
              <a:t>+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E521B2-D987-425F-958E-754ECFC2364C}"/>
              </a:ext>
            </a:extLst>
          </p:cNvPr>
          <p:cNvCxnSpPr/>
          <p:nvPr/>
        </p:nvCxnSpPr>
        <p:spPr>
          <a:xfrm>
            <a:off x="6512942" y="3504467"/>
            <a:ext cx="0" cy="1197864"/>
          </a:xfrm>
          <a:prstGeom prst="line">
            <a:avLst/>
          </a:prstGeom>
          <a:ln w="25400">
            <a:solidFill>
              <a:srgbClr val="000099"/>
            </a:solidFill>
            <a:headEnd type="oval"/>
            <a:tailEnd type="oval"/>
          </a:ln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D13B2E-8BBA-446C-8420-E184AAACD1AF}"/>
              </a:ext>
            </a:extLst>
          </p:cNvPr>
          <p:cNvGrpSpPr/>
          <p:nvPr/>
        </p:nvGrpSpPr>
        <p:grpSpPr>
          <a:xfrm>
            <a:off x="6411191" y="3789853"/>
            <a:ext cx="200155" cy="705355"/>
            <a:chOff x="5973909" y="1364426"/>
            <a:chExt cx="240855" cy="1253733"/>
          </a:xfrm>
        </p:grpSpPr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55657087-FD07-41CD-B516-DC2F2D331A76}"/>
                </a:ext>
              </a:extLst>
            </p:cNvPr>
            <p:cNvSpPr/>
            <p:nvPr/>
          </p:nvSpPr>
          <p:spPr>
            <a:xfrm rot="16130885">
              <a:off x="5467551" y="1876993"/>
              <a:ext cx="1253733" cy="228600"/>
            </a:xfrm>
            <a:prstGeom prst="flowChartTerminator">
              <a:avLst/>
            </a:prstGeom>
            <a:solidFill>
              <a:srgbClr val="EFEEDD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24063C-DC47-41BE-879D-D1BB20445287}"/>
                </a:ext>
              </a:extLst>
            </p:cNvPr>
            <p:cNvSpPr/>
            <p:nvPr/>
          </p:nvSpPr>
          <p:spPr>
            <a:xfrm rot="16130885">
              <a:off x="6037489" y="2177691"/>
              <a:ext cx="125950" cy="228600"/>
            </a:xfrm>
            <a:prstGeom prst="rect">
              <a:avLst/>
            </a:prstGeom>
            <a:solidFill>
              <a:srgbClr val="800000"/>
            </a:solidFill>
            <a:ln w="127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BF526B7-3571-4DB1-BF89-6F530DDA2B48}"/>
                </a:ext>
              </a:extLst>
            </p:cNvPr>
            <p:cNvSpPr/>
            <p:nvPr/>
          </p:nvSpPr>
          <p:spPr>
            <a:xfrm rot="16130885">
              <a:off x="6033375" y="1973124"/>
              <a:ext cx="125950" cy="2286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E20F66F-939A-4B05-A5DA-F7395AA26483}"/>
                </a:ext>
              </a:extLst>
            </p:cNvPr>
            <p:cNvSpPr/>
            <p:nvPr/>
          </p:nvSpPr>
          <p:spPr>
            <a:xfrm rot="16130885">
              <a:off x="6029298" y="1770323"/>
              <a:ext cx="125950" cy="2286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6DE02C9-3A71-465D-9826-3F2B39B67A47}"/>
                </a:ext>
              </a:extLst>
            </p:cNvPr>
            <p:cNvSpPr/>
            <p:nvPr/>
          </p:nvSpPr>
          <p:spPr>
            <a:xfrm rot="16130885">
              <a:off x="6025234" y="1568214"/>
              <a:ext cx="125950" cy="2286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58B88BA-DE60-4BE5-9F83-D29C8DE63FB1}"/>
              </a:ext>
            </a:extLst>
          </p:cNvPr>
          <p:cNvSpPr/>
          <p:nvPr/>
        </p:nvSpPr>
        <p:spPr>
          <a:xfrm>
            <a:off x="3830782" y="2590800"/>
            <a:ext cx="1643144" cy="409563"/>
          </a:xfrm>
          <a:custGeom>
            <a:avLst/>
            <a:gdLst>
              <a:gd name="connsiteX0" fmla="*/ 0 w 1579419"/>
              <a:gd name="connsiteY0" fmla="*/ 1143000 h 1143000"/>
              <a:gd name="connsiteX1" fmla="*/ 0 w 1579419"/>
              <a:gd name="connsiteY1" fmla="*/ 0 h 1143000"/>
              <a:gd name="connsiteX2" fmla="*/ 1579419 w 1579419"/>
              <a:gd name="connsiteY2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9419" h="1143000">
                <a:moveTo>
                  <a:pt x="0" y="1143000"/>
                </a:moveTo>
                <a:lnTo>
                  <a:pt x="0" y="0"/>
                </a:lnTo>
                <a:lnTo>
                  <a:pt x="1579419" y="0"/>
                </a:lnTo>
              </a:path>
            </a:pathLst>
          </a:custGeom>
          <a:noFill/>
          <a:ln>
            <a:solidFill>
              <a:srgbClr val="000099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A45140F-75E2-4418-B6E3-93D9C8DD381A}"/>
              </a:ext>
            </a:extLst>
          </p:cNvPr>
          <p:cNvSpPr/>
          <p:nvPr/>
        </p:nvSpPr>
        <p:spPr>
          <a:xfrm>
            <a:off x="5472232" y="2590800"/>
            <a:ext cx="939338" cy="2119745"/>
          </a:xfrm>
          <a:custGeom>
            <a:avLst/>
            <a:gdLst>
              <a:gd name="connsiteX0" fmla="*/ 0 w 1579419"/>
              <a:gd name="connsiteY0" fmla="*/ 0 h 1132609"/>
              <a:gd name="connsiteX1" fmla="*/ 0 w 1579419"/>
              <a:gd name="connsiteY1" fmla="*/ 1132609 h 1132609"/>
              <a:gd name="connsiteX2" fmla="*/ 1579419 w 1579419"/>
              <a:gd name="connsiteY2" fmla="*/ 1132609 h 113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9419" h="1132609">
                <a:moveTo>
                  <a:pt x="0" y="0"/>
                </a:moveTo>
                <a:lnTo>
                  <a:pt x="0" y="1132609"/>
                </a:lnTo>
                <a:lnTo>
                  <a:pt x="1579419" y="1132609"/>
                </a:lnTo>
              </a:path>
            </a:pathLst>
          </a:custGeom>
          <a:noFill/>
          <a:ln>
            <a:solidFill>
              <a:srgbClr val="000099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0577F5-FC0C-4D9C-9D27-BF6DDBDB0705}"/>
              </a:ext>
            </a:extLst>
          </p:cNvPr>
          <p:cNvSpPr txBox="1"/>
          <p:nvPr/>
        </p:nvSpPr>
        <p:spPr>
          <a:xfrm>
            <a:off x="6541424" y="4757610"/>
            <a:ext cx="626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VCC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39D31B-FAB2-41BC-AC1D-ED1E3F07A17C}"/>
              </a:ext>
            </a:extLst>
          </p:cNvPr>
          <p:cNvSpPr txBox="1"/>
          <p:nvPr/>
        </p:nvSpPr>
        <p:spPr>
          <a:xfrm>
            <a:off x="6553200" y="5291010"/>
            <a:ext cx="669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ym typeface="Symbol" panose="05050102010706020507" pitchFamily="18" charset="2"/>
              </a:rPr>
              <a:t>GND</a:t>
            </a:r>
            <a:endParaRPr lang="en-US" sz="16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503820-A66F-4C84-842F-C93D2007F85A}"/>
              </a:ext>
            </a:extLst>
          </p:cNvPr>
          <p:cNvSpPr txBox="1"/>
          <p:nvPr/>
        </p:nvSpPr>
        <p:spPr>
          <a:xfrm>
            <a:off x="6546438" y="5029200"/>
            <a:ext cx="61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9900"/>
                </a:solidFill>
              </a:rPr>
              <a:t>Out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B8FE01-03E9-4869-9188-CFC117DEEA67}"/>
              </a:ext>
            </a:extLst>
          </p:cNvPr>
          <p:cNvSpPr txBox="1"/>
          <p:nvPr/>
        </p:nvSpPr>
        <p:spPr>
          <a:xfrm>
            <a:off x="6040051" y="2283023"/>
            <a:ext cx="817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LED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4252E2-B01B-45E2-800F-360BE7021F5F}"/>
              </a:ext>
            </a:extLst>
          </p:cNvPr>
          <p:cNvSpPr txBox="1"/>
          <p:nvPr/>
        </p:nvSpPr>
        <p:spPr>
          <a:xfrm>
            <a:off x="2667000" y="2435423"/>
            <a:ext cx="396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②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16574AA-B6F2-477D-A3C7-892539E748A5}"/>
              </a:ext>
            </a:extLst>
          </p:cNvPr>
          <p:cNvSpPr txBox="1"/>
          <p:nvPr/>
        </p:nvSpPr>
        <p:spPr>
          <a:xfrm>
            <a:off x="5362781" y="5638800"/>
            <a:ext cx="504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①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C8321C-D399-4020-803C-A30B2773A08B}"/>
              </a:ext>
            </a:extLst>
          </p:cNvPr>
          <p:cNvSpPr txBox="1"/>
          <p:nvPr/>
        </p:nvSpPr>
        <p:spPr>
          <a:xfrm>
            <a:off x="6277181" y="4788387"/>
            <a:ext cx="504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①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6CEEB1-9DFA-4598-9538-543090A38888}"/>
              </a:ext>
            </a:extLst>
          </p:cNvPr>
          <p:cNvSpPr txBox="1"/>
          <p:nvPr/>
        </p:nvSpPr>
        <p:spPr>
          <a:xfrm>
            <a:off x="6477000" y="3502223"/>
            <a:ext cx="44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⑤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B4559E-1C95-4281-A753-C1577BEB2617}"/>
              </a:ext>
            </a:extLst>
          </p:cNvPr>
          <p:cNvSpPr txBox="1"/>
          <p:nvPr/>
        </p:nvSpPr>
        <p:spPr>
          <a:xfrm>
            <a:off x="5699323" y="3197423"/>
            <a:ext cx="396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②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7B5E45-D8E7-4904-9D81-F8E343199FB8}"/>
              </a:ext>
            </a:extLst>
          </p:cNvPr>
          <p:cNvSpPr txBox="1"/>
          <p:nvPr/>
        </p:nvSpPr>
        <p:spPr>
          <a:xfrm>
            <a:off x="5943600" y="5288033"/>
            <a:ext cx="396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②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D47DD2-2C34-4D54-AD9B-08837561F7E0}"/>
              </a:ext>
            </a:extLst>
          </p:cNvPr>
          <p:cNvSpPr txBox="1"/>
          <p:nvPr/>
        </p:nvSpPr>
        <p:spPr>
          <a:xfrm>
            <a:off x="4877976" y="2712929"/>
            <a:ext cx="394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900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③</a:t>
            </a:r>
            <a:endParaRPr lang="en-US" sz="1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4FE95B-1322-4A34-B251-83F02926EE48}"/>
              </a:ext>
            </a:extLst>
          </p:cNvPr>
          <p:cNvSpPr txBox="1"/>
          <p:nvPr/>
        </p:nvSpPr>
        <p:spPr>
          <a:xfrm>
            <a:off x="5410200" y="4416623"/>
            <a:ext cx="419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99"/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④</a:t>
            </a:r>
            <a:endParaRPr lang="en-US" sz="1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8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E4D9E-DD58-4E6A-8D54-52FCDB3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5A23-4C50-4908-94CC-076C0EEF8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 configuration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0A67A-5091-4AF2-B2C0-CEC0BAF8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FE0175-00A5-497D-9C17-A64B565E9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21565"/>
              </p:ext>
            </p:extLst>
          </p:nvPr>
        </p:nvGraphicFramePr>
        <p:xfrm>
          <a:off x="1143001" y="2743200"/>
          <a:ext cx="6857999" cy="2225040"/>
        </p:xfrm>
        <a:graphic>
          <a:graphicData uri="http://schemas.openxmlformats.org/drawingml/2006/table">
            <a:tbl>
              <a:tblPr firstRow="1" bandRow="1"/>
              <a:tblGrid>
                <a:gridCol w="1457325">
                  <a:extLst>
                    <a:ext uri="{9D8B030D-6E8A-4147-A177-3AD203B41FA5}">
                      <a16:colId xmlns:a16="http://schemas.microsoft.com/office/drawing/2014/main" val="1692984650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1757982197"/>
                    </a:ext>
                  </a:extLst>
                </a:gridCol>
                <a:gridCol w="2314574">
                  <a:extLst>
                    <a:ext uri="{9D8B030D-6E8A-4147-A177-3AD203B41FA5}">
                      <a16:colId xmlns:a16="http://schemas.microsoft.com/office/drawing/2014/main" val="124173919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19442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Arduino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PIR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92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955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GND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(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; short leg)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2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99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 (Data)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801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05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(+; long leg)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Another 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482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59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923A-6BF0-41BE-B849-652B2663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CBC5-6B4B-4080-B3B3-5A4BF1276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PIR (Motion Sensor) LED turn on or turn off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4B60E-0001-4333-A060-FCC62DE3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2ABE3-C708-4336-B277-7902289C4AAC}"/>
              </a:ext>
            </a:extLst>
          </p:cNvPr>
          <p:cNvSpPr txBox="1"/>
          <p:nvPr/>
        </p:nvSpPr>
        <p:spPr>
          <a:xfrm>
            <a:off x="762000" y="2398216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int LED = 7;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int PIR = 2;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(LED, OUTPUT);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(PIR, INPUT);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PIR_val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(PIR);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PIR_val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PIR_val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== HIGH)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(LED, HIGH);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("Motion detected");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else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(LED, LOW);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("Motion not detected");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2799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5E38-7F7C-4A45-A9BA-AB8840E3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A8ABA-42A2-4D0C-8778-218DDB6E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E4E74-DD56-4FD6-BA09-2F2705081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21FA6E6-A6C6-42D1-A9AD-46747F74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4" y="215712"/>
            <a:ext cx="8014511" cy="6426575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47320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EE771-8AF6-46FC-B588-D3E8A03C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5119-670A-47A1-B068-8A3C9BD06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 &gt; Serial Monitor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2155C-23EB-408C-B84B-167883EC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AF12B-AB10-461C-871B-8A2AD528F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9" y="2577085"/>
            <a:ext cx="6870023" cy="3061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550976-9CD1-499B-9121-26AEE2EFBF5D}"/>
              </a:ext>
            </a:extLst>
          </p:cNvPr>
          <p:cNvSpPr txBox="1"/>
          <p:nvPr/>
        </p:nvSpPr>
        <p:spPr>
          <a:xfrm>
            <a:off x="3200400" y="4038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Check the status of LED.</a:t>
            </a:r>
          </a:p>
        </p:txBody>
      </p:sp>
    </p:spTree>
    <p:extLst>
      <p:ext uri="{BB962C8B-B14F-4D97-AF65-F5344CB8AC3E}">
        <p14:creationId xmlns:p14="http://schemas.microsoft.com/office/powerpoint/2010/main" val="222475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4FE18-FCAB-4594-907B-CC5B170A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44E3-36D2-4A33-8E87-9263CC227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/>
              <a:t>What is Arduino?</a:t>
            </a:r>
          </a:p>
          <a:p>
            <a:pPr lvl="1"/>
            <a:r>
              <a:rPr lang="en-US" dirty="0"/>
              <a:t>Arduino is an open-source electronics platform based on easy-to-use hardware and software. </a:t>
            </a:r>
            <a:r>
              <a:rPr lang="en-US" dirty="0">
                <a:hlinkClick r:id="rId2"/>
              </a:rPr>
              <a:t>Arduino boards</a:t>
            </a:r>
            <a:r>
              <a:rPr lang="en-US" dirty="0"/>
              <a:t> are able to read inputs and turn it into an output.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306F7-B286-400F-815D-4F930D21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40" name="Freeform: Shape 239">
            <a:extLst>
              <a:ext uri="{FF2B5EF4-FFF2-40B4-BE49-F238E27FC236}">
                <a16:creationId xmlns:a16="http://schemas.microsoft.com/office/drawing/2014/main" id="{4A317944-514B-4CF1-A376-FD151C0306E0}"/>
              </a:ext>
            </a:extLst>
          </p:cNvPr>
          <p:cNvSpPr/>
          <p:nvPr/>
        </p:nvSpPr>
        <p:spPr>
          <a:xfrm>
            <a:off x="2888538" y="4762440"/>
            <a:ext cx="2922370" cy="338594"/>
          </a:xfrm>
          <a:custGeom>
            <a:avLst/>
            <a:gdLst>
              <a:gd name="connsiteX0" fmla="*/ 3059289 w 3059289"/>
              <a:gd name="connsiteY0" fmla="*/ 0 h 462844"/>
              <a:gd name="connsiteX1" fmla="*/ 1591733 w 3059289"/>
              <a:gd name="connsiteY1" fmla="*/ 0 h 462844"/>
              <a:gd name="connsiteX2" fmla="*/ 1591733 w 3059289"/>
              <a:gd name="connsiteY2" fmla="*/ 462844 h 462844"/>
              <a:gd name="connsiteX3" fmla="*/ 0 w 3059289"/>
              <a:gd name="connsiteY3" fmla="*/ 462844 h 46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289" h="462844">
                <a:moveTo>
                  <a:pt x="3059289" y="0"/>
                </a:moveTo>
                <a:lnTo>
                  <a:pt x="1591733" y="0"/>
                </a:lnTo>
                <a:lnTo>
                  <a:pt x="1591733" y="462844"/>
                </a:lnTo>
                <a:lnTo>
                  <a:pt x="0" y="462844"/>
                </a:lnTo>
              </a:path>
            </a:pathLst>
          </a:custGeom>
          <a:noFill/>
          <a:ln>
            <a:headEnd type="stealth" w="med" len="lg"/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1" name="Picture 2" descr="Arduino Uno Technology - Free image on Pixabay">
            <a:extLst>
              <a:ext uri="{FF2B5EF4-FFF2-40B4-BE49-F238E27FC236}">
                <a16:creationId xmlns:a16="http://schemas.microsoft.com/office/drawing/2014/main" id="{2AA25A1D-E29F-41D5-A59A-93ECBEC9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08" y="4351207"/>
            <a:ext cx="1809092" cy="12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2" name="Group 4">
            <a:extLst>
              <a:ext uri="{FF2B5EF4-FFF2-40B4-BE49-F238E27FC236}">
                <a16:creationId xmlns:a16="http://schemas.microsoft.com/office/drawing/2014/main" id="{F0298DEB-1146-4C62-ABA2-091CC90E547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284425"/>
            <a:ext cx="1659290" cy="1354375"/>
            <a:chOff x="613" y="1749"/>
            <a:chExt cx="301" cy="204"/>
          </a:xfrm>
        </p:grpSpPr>
        <p:grpSp>
          <p:nvGrpSpPr>
            <p:cNvPr id="243" name="Group 5">
              <a:extLst>
                <a:ext uri="{FF2B5EF4-FFF2-40B4-BE49-F238E27FC236}">
                  <a16:creationId xmlns:a16="http://schemas.microsoft.com/office/drawing/2014/main" id="{A8D815B8-26BC-4510-923B-F7BF22E031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" y="1749"/>
              <a:ext cx="301" cy="204"/>
              <a:chOff x="613" y="1749"/>
              <a:chExt cx="301" cy="204"/>
            </a:xfrm>
          </p:grpSpPr>
          <p:sp>
            <p:nvSpPr>
              <p:cNvPr id="272" name="Freeform 6">
                <a:extLst>
                  <a:ext uri="{FF2B5EF4-FFF2-40B4-BE49-F238E27FC236}">
                    <a16:creationId xmlns:a16="http://schemas.microsoft.com/office/drawing/2014/main" id="{71D222A8-4C1D-456A-90C8-E0BD05278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" y="1855"/>
                <a:ext cx="90" cy="98"/>
              </a:xfrm>
              <a:custGeom>
                <a:avLst/>
                <a:gdLst>
                  <a:gd name="T0" fmla="*/ 1291 w 1519"/>
                  <a:gd name="T1" fmla="*/ 128 h 1948"/>
                  <a:gd name="T2" fmla="*/ 627 w 1519"/>
                  <a:gd name="T3" fmla="*/ 959 h 1948"/>
                  <a:gd name="T4" fmla="*/ 0 w 1519"/>
                  <a:gd name="T5" fmla="*/ 1599 h 1948"/>
                  <a:gd name="T6" fmla="*/ 0 w 1519"/>
                  <a:gd name="T7" fmla="*/ 1948 h 1948"/>
                  <a:gd name="T8" fmla="*/ 1519 w 1519"/>
                  <a:gd name="T9" fmla="*/ 511 h 1948"/>
                  <a:gd name="T10" fmla="*/ 1519 w 1519"/>
                  <a:gd name="T11" fmla="*/ 0 h 1948"/>
                  <a:gd name="T12" fmla="*/ 1291 w 1519"/>
                  <a:gd name="T13" fmla="*/ 128 h 1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1948">
                    <a:moveTo>
                      <a:pt x="1291" y="128"/>
                    </a:moveTo>
                    <a:lnTo>
                      <a:pt x="627" y="959"/>
                    </a:lnTo>
                    <a:lnTo>
                      <a:pt x="0" y="1599"/>
                    </a:lnTo>
                    <a:lnTo>
                      <a:pt x="0" y="1948"/>
                    </a:lnTo>
                    <a:lnTo>
                      <a:pt x="1519" y="511"/>
                    </a:lnTo>
                    <a:lnTo>
                      <a:pt x="1519" y="0"/>
                    </a:lnTo>
                    <a:lnTo>
                      <a:pt x="1291" y="12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7">
                <a:extLst>
                  <a:ext uri="{FF2B5EF4-FFF2-40B4-BE49-F238E27FC236}">
                    <a16:creationId xmlns:a16="http://schemas.microsoft.com/office/drawing/2014/main" id="{13525633-4FEE-4BCC-AE14-B95C117BE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" y="1855"/>
                <a:ext cx="90" cy="98"/>
              </a:xfrm>
              <a:custGeom>
                <a:avLst/>
                <a:gdLst>
                  <a:gd name="T0" fmla="*/ 1291 w 1519"/>
                  <a:gd name="T1" fmla="*/ 128 h 1948"/>
                  <a:gd name="T2" fmla="*/ 627 w 1519"/>
                  <a:gd name="T3" fmla="*/ 959 h 1948"/>
                  <a:gd name="T4" fmla="*/ 0 w 1519"/>
                  <a:gd name="T5" fmla="*/ 1599 h 1948"/>
                  <a:gd name="T6" fmla="*/ 0 w 1519"/>
                  <a:gd name="T7" fmla="*/ 1948 h 1948"/>
                  <a:gd name="T8" fmla="*/ 1519 w 1519"/>
                  <a:gd name="T9" fmla="*/ 511 h 1948"/>
                  <a:gd name="T10" fmla="*/ 1519 w 1519"/>
                  <a:gd name="T11" fmla="*/ 0 h 1948"/>
                  <a:gd name="T12" fmla="*/ 1291 w 1519"/>
                  <a:gd name="T13" fmla="*/ 128 h 1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9" h="1948">
                    <a:moveTo>
                      <a:pt x="1291" y="128"/>
                    </a:moveTo>
                    <a:lnTo>
                      <a:pt x="627" y="959"/>
                    </a:lnTo>
                    <a:lnTo>
                      <a:pt x="0" y="1599"/>
                    </a:lnTo>
                    <a:lnTo>
                      <a:pt x="0" y="1948"/>
                    </a:lnTo>
                    <a:lnTo>
                      <a:pt x="1519" y="511"/>
                    </a:lnTo>
                    <a:lnTo>
                      <a:pt x="1519" y="0"/>
                    </a:lnTo>
                    <a:lnTo>
                      <a:pt x="1291" y="1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8">
                <a:extLst>
                  <a:ext uri="{FF2B5EF4-FFF2-40B4-BE49-F238E27FC236}">
                    <a16:creationId xmlns:a16="http://schemas.microsoft.com/office/drawing/2014/main" id="{433D830E-B788-4127-BAC1-A34E7010A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" y="1889"/>
                <a:ext cx="201" cy="63"/>
              </a:xfrm>
              <a:custGeom>
                <a:avLst/>
                <a:gdLst>
                  <a:gd name="T0" fmla="*/ 0 w 3425"/>
                  <a:gd name="T1" fmla="*/ 28 h 1271"/>
                  <a:gd name="T2" fmla="*/ 0 w 3425"/>
                  <a:gd name="T3" fmla="*/ 249 h 1271"/>
                  <a:gd name="T4" fmla="*/ 3425 w 3425"/>
                  <a:gd name="T5" fmla="*/ 1271 h 1271"/>
                  <a:gd name="T6" fmla="*/ 3425 w 3425"/>
                  <a:gd name="T7" fmla="*/ 1050 h 1271"/>
                  <a:gd name="T8" fmla="*/ 3360 w 3425"/>
                  <a:gd name="T9" fmla="*/ 995 h 1271"/>
                  <a:gd name="T10" fmla="*/ 91 w 3425"/>
                  <a:gd name="T11" fmla="*/ 0 h 1271"/>
                  <a:gd name="T12" fmla="*/ 0 w 3425"/>
                  <a:gd name="T13" fmla="*/ 2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25" h="1271">
                    <a:moveTo>
                      <a:pt x="0" y="28"/>
                    </a:moveTo>
                    <a:lnTo>
                      <a:pt x="0" y="249"/>
                    </a:lnTo>
                    <a:lnTo>
                      <a:pt x="3425" y="1271"/>
                    </a:lnTo>
                    <a:lnTo>
                      <a:pt x="3425" y="1050"/>
                    </a:lnTo>
                    <a:lnTo>
                      <a:pt x="3360" y="995"/>
                    </a:lnTo>
                    <a:lnTo>
                      <a:pt x="9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9">
                <a:extLst>
                  <a:ext uri="{FF2B5EF4-FFF2-40B4-BE49-F238E27FC236}">
                    <a16:creationId xmlns:a16="http://schemas.microsoft.com/office/drawing/2014/main" id="{1965AE10-82B7-43C5-B838-10ADB3C21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" y="1889"/>
                <a:ext cx="201" cy="63"/>
              </a:xfrm>
              <a:custGeom>
                <a:avLst/>
                <a:gdLst>
                  <a:gd name="T0" fmla="*/ 0 w 3425"/>
                  <a:gd name="T1" fmla="*/ 28 h 1271"/>
                  <a:gd name="T2" fmla="*/ 0 w 3425"/>
                  <a:gd name="T3" fmla="*/ 249 h 1271"/>
                  <a:gd name="T4" fmla="*/ 3425 w 3425"/>
                  <a:gd name="T5" fmla="*/ 1271 h 1271"/>
                  <a:gd name="T6" fmla="*/ 3425 w 3425"/>
                  <a:gd name="T7" fmla="*/ 1050 h 1271"/>
                  <a:gd name="T8" fmla="*/ 3360 w 3425"/>
                  <a:gd name="T9" fmla="*/ 995 h 1271"/>
                  <a:gd name="T10" fmla="*/ 91 w 3425"/>
                  <a:gd name="T11" fmla="*/ 0 h 1271"/>
                  <a:gd name="T12" fmla="*/ 0 w 3425"/>
                  <a:gd name="T13" fmla="*/ 2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25" h="1271">
                    <a:moveTo>
                      <a:pt x="0" y="28"/>
                    </a:moveTo>
                    <a:lnTo>
                      <a:pt x="0" y="249"/>
                    </a:lnTo>
                    <a:lnTo>
                      <a:pt x="3425" y="1271"/>
                    </a:lnTo>
                    <a:lnTo>
                      <a:pt x="3425" y="1050"/>
                    </a:lnTo>
                    <a:lnTo>
                      <a:pt x="3360" y="995"/>
                    </a:lnTo>
                    <a:lnTo>
                      <a:pt x="91" y="0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0">
                <a:extLst>
                  <a:ext uri="{FF2B5EF4-FFF2-40B4-BE49-F238E27FC236}">
                    <a16:creationId xmlns:a16="http://schemas.microsoft.com/office/drawing/2014/main" id="{E162D25C-AA18-445A-BED9-7F993BAE7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1879"/>
                <a:ext cx="32" cy="30"/>
              </a:xfrm>
              <a:custGeom>
                <a:avLst/>
                <a:gdLst>
                  <a:gd name="T0" fmla="*/ 0 w 542"/>
                  <a:gd name="T1" fmla="*/ 519 h 596"/>
                  <a:gd name="T2" fmla="*/ 0 w 542"/>
                  <a:gd name="T3" fmla="*/ 596 h 596"/>
                  <a:gd name="T4" fmla="*/ 162 w 542"/>
                  <a:gd name="T5" fmla="*/ 448 h 596"/>
                  <a:gd name="T6" fmla="*/ 205 w 542"/>
                  <a:gd name="T7" fmla="*/ 448 h 596"/>
                  <a:gd name="T8" fmla="*/ 409 w 542"/>
                  <a:gd name="T9" fmla="*/ 254 h 596"/>
                  <a:gd name="T10" fmla="*/ 409 w 542"/>
                  <a:gd name="T11" fmla="*/ 213 h 596"/>
                  <a:gd name="T12" fmla="*/ 542 w 542"/>
                  <a:gd name="T13" fmla="*/ 77 h 596"/>
                  <a:gd name="T14" fmla="*/ 542 w 542"/>
                  <a:gd name="T15" fmla="*/ 0 h 596"/>
                  <a:gd name="T16" fmla="*/ 360 w 542"/>
                  <a:gd name="T17" fmla="*/ 178 h 596"/>
                  <a:gd name="T18" fmla="*/ 331 w 542"/>
                  <a:gd name="T19" fmla="*/ 178 h 596"/>
                  <a:gd name="T20" fmla="*/ 148 w 542"/>
                  <a:gd name="T21" fmla="*/ 347 h 596"/>
                  <a:gd name="T22" fmla="*/ 148 w 542"/>
                  <a:gd name="T23" fmla="*/ 390 h 596"/>
                  <a:gd name="T24" fmla="*/ 0 w 542"/>
                  <a:gd name="T25" fmla="*/ 519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2" h="596">
                    <a:moveTo>
                      <a:pt x="0" y="519"/>
                    </a:moveTo>
                    <a:lnTo>
                      <a:pt x="0" y="596"/>
                    </a:lnTo>
                    <a:lnTo>
                      <a:pt x="162" y="448"/>
                    </a:lnTo>
                    <a:lnTo>
                      <a:pt x="205" y="448"/>
                    </a:lnTo>
                    <a:lnTo>
                      <a:pt x="409" y="254"/>
                    </a:lnTo>
                    <a:lnTo>
                      <a:pt x="409" y="213"/>
                    </a:lnTo>
                    <a:lnTo>
                      <a:pt x="542" y="77"/>
                    </a:lnTo>
                    <a:lnTo>
                      <a:pt x="542" y="0"/>
                    </a:lnTo>
                    <a:lnTo>
                      <a:pt x="360" y="178"/>
                    </a:lnTo>
                    <a:lnTo>
                      <a:pt x="331" y="178"/>
                    </a:lnTo>
                    <a:lnTo>
                      <a:pt x="148" y="347"/>
                    </a:lnTo>
                    <a:lnTo>
                      <a:pt x="148" y="390"/>
                    </a:lnTo>
                    <a:lnTo>
                      <a:pt x="0" y="519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1">
                <a:extLst>
                  <a:ext uri="{FF2B5EF4-FFF2-40B4-BE49-F238E27FC236}">
                    <a16:creationId xmlns:a16="http://schemas.microsoft.com/office/drawing/2014/main" id="{8E8EBD9F-9BE4-444C-8174-9D98D792D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1879"/>
                <a:ext cx="32" cy="30"/>
              </a:xfrm>
              <a:custGeom>
                <a:avLst/>
                <a:gdLst>
                  <a:gd name="T0" fmla="*/ 0 w 542"/>
                  <a:gd name="T1" fmla="*/ 519 h 596"/>
                  <a:gd name="T2" fmla="*/ 0 w 542"/>
                  <a:gd name="T3" fmla="*/ 596 h 596"/>
                  <a:gd name="T4" fmla="*/ 162 w 542"/>
                  <a:gd name="T5" fmla="*/ 448 h 596"/>
                  <a:gd name="T6" fmla="*/ 205 w 542"/>
                  <a:gd name="T7" fmla="*/ 448 h 596"/>
                  <a:gd name="T8" fmla="*/ 409 w 542"/>
                  <a:gd name="T9" fmla="*/ 254 h 596"/>
                  <a:gd name="T10" fmla="*/ 409 w 542"/>
                  <a:gd name="T11" fmla="*/ 213 h 596"/>
                  <a:gd name="T12" fmla="*/ 542 w 542"/>
                  <a:gd name="T13" fmla="*/ 77 h 596"/>
                  <a:gd name="T14" fmla="*/ 542 w 542"/>
                  <a:gd name="T15" fmla="*/ 0 h 596"/>
                  <a:gd name="T16" fmla="*/ 360 w 542"/>
                  <a:gd name="T17" fmla="*/ 178 h 596"/>
                  <a:gd name="T18" fmla="*/ 331 w 542"/>
                  <a:gd name="T19" fmla="*/ 178 h 596"/>
                  <a:gd name="T20" fmla="*/ 148 w 542"/>
                  <a:gd name="T21" fmla="*/ 347 h 596"/>
                  <a:gd name="T22" fmla="*/ 148 w 542"/>
                  <a:gd name="T23" fmla="*/ 390 h 596"/>
                  <a:gd name="T24" fmla="*/ 0 w 542"/>
                  <a:gd name="T25" fmla="*/ 519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2" h="596">
                    <a:moveTo>
                      <a:pt x="0" y="519"/>
                    </a:moveTo>
                    <a:lnTo>
                      <a:pt x="0" y="596"/>
                    </a:lnTo>
                    <a:lnTo>
                      <a:pt x="162" y="448"/>
                    </a:lnTo>
                    <a:lnTo>
                      <a:pt x="205" y="448"/>
                    </a:lnTo>
                    <a:lnTo>
                      <a:pt x="409" y="254"/>
                    </a:lnTo>
                    <a:lnTo>
                      <a:pt x="409" y="213"/>
                    </a:lnTo>
                    <a:lnTo>
                      <a:pt x="542" y="77"/>
                    </a:lnTo>
                    <a:lnTo>
                      <a:pt x="542" y="0"/>
                    </a:lnTo>
                    <a:lnTo>
                      <a:pt x="360" y="178"/>
                    </a:lnTo>
                    <a:lnTo>
                      <a:pt x="331" y="178"/>
                    </a:lnTo>
                    <a:lnTo>
                      <a:pt x="148" y="347"/>
                    </a:lnTo>
                    <a:lnTo>
                      <a:pt x="148" y="390"/>
                    </a:lnTo>
                    <a:lnTo>
                      <a:pt x="0" y="5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12">
                <a:extLst>
                  <a:ext uri="{FF2B5EF4-FFF2-40B4-BE49-F238E27FC236}">
                    <a16:creationId xmlns:a16="http://schemas.microsoft.com/office/drawing/2014/main" id="{3BFD09DB-F75E-4861-B288-96073EC89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" y="190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13">
                <a:extLst>
                  <a:ext uri="{FF2B5EF4-FFF2-40B4-BE49-F238E27FC236}">
                    <a16:creationId xmlns:a16="http://schemas.microsoft.com/office/drawing/2014/main" id="{BE91C89E-E96F-44A8-A92D-C0312E9C3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1" y="1889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14">
                <a:extLst>
                  <a:ext uri="{FF2B5EF4-FFF2-40B4-BE49-F238E27FC236}">
                    <a16:creationId xmlns:a16="http://schemas.microsoft.com/office/drawing/2014/main" id="{29FB5166-FDCC-4F88-8F32-F4A4D00C8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81" y="1891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5">
                <a:extLst>
                  <a:ext uri="{FF2B5EF4-FFF2-40B4-BE49-F238E27FC236}">
                    <a16:creationId xmlns:a16="http://schemas.microsoft.com/office/drawing/2014/main" id="{01FDD5B7-0B48-4711-BD1B-24A80A4BD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" y="1903"/>
                <a:ext cx="2" cy="8"/>
              </a:xfrm>
              <a:custGeom>
                <a:avLst/>
                <a:gdLst>
                  <a:gd name="T0" fmla="*/ 0 w 36"/>
                  <a:gd name="T1" fmla="*/ 15 h 163"/>
                  <a:gd name="T2" fmla="*/ 0 w 36"/>
                  <a:gd name="T3" fmla="*/ 163 h 163"/>
                  <a:gd name="T4" fmla="*/ 36 w 36"/>
                  <a:gd name="T5" fmla="*/ 148 h 163"/>
                  <a:gd name="T6" fmla="*/ 36 w 36"/>
                  <a:gd name="T7" fmla="*/ 0 h 163"/>
                  <a:gd name="T8" fmla="*/ 0 w 36"/>
                  <a:gd name="T9" fmla="*/ 1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3">
                    <a:moveTo>
                      <a:pt x="0" y="15"/>
                    </a:moveTo>
                    <a:lnTo>
                      <a:pt x="0" y="163"/>
                    </a:lnTo>
                    <a:lnTo>
                      <a:pt x="36" y="148"/>
                    </a:lnTo>
                    <a:lnTo>
                      <a:pt x="3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6">
                <a:extLst>
                  <a:ext uri="{FF2B5EF4-FFF2-40B4-BE49-F238E27FC236}">
                    <a16:creationId xmlns:a16="http://schemas.microsoft.com/office/drawing/2014/main" id="{ADD68F84-0F62-449E-80C9-B6A6A7273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" y="1903"/>
                <a:ext cx="2" cy="8"/>
              </a:xfrm>
              <a:custGeom>
                <a:avLst/>
                <a:gdLst>
                  <a:gd name="T0" fmla="*/ 0 w 36"/>
                  <a:gd name="T1" fmla="*/ 15 h 163"/>
                  <a:gd name="T2" fmla="*/ 0 w 36"/>
                  <a:gd name="T3" fmla="*/ 163 h 163"/>
                  <a:gd name="T4" fmla="*/ 36 w 36"/>
                  <a:gd name="T5" fmla="*/ 148 h 163"/>
                  <a:gd name="T6" fmla="*/ 36 w 36"/>
                  <a:gd name="T7" fmla="*/ 0 h 163"/>
                  <a:gd name="T8" fmla="*/ 0 w 36"/>
                  <a:gd name="T9" fmla="*/ 1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63">
                    <a:moveTo>
                      <a:pt x="0" y="15"/>
                    </a:moveTo>
                    <a:lnTo>
                      <a:pt x="0" y="163"/>
                    </a:lnTo>
                    <a:lnTo>
                      <a:pt x="36" y="148"/>
                    </a:lnTo>
                    <a:lnTo>
                      <a:pt x="36" y="0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17">
                <a:extLst>
                  <a:ext uri="{FF2B5EF4-FFF2-40B4-BE49-F238E27FC236}">
                    <a16:creationId xmlns:a16="http://schemas.microsoft.com/office/drawing/2014/main" id="{BA83381B-AC3F-4CCB-98CA-B6C207D82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" y="1855"/>
                <a:ext cx="195" cy="4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8">
                <a:extLst>
                  <a:ext uri="{FF2B5EF4-FFF2-40B4-BE49-F238E27FC236}">
                    <a16:creationId xmlns:a16="http://schemas.microsoft.com/office/drawing/2014/main" id="{8B2E9896-7349-4D10-9B16-410291ADD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" y="1844"/>
                <a:ext cx="291" cy="97"/>
              </a:xfrm>
              <a:custGeom>
                <a:avLst/>
                <a:gdLst>
                  <a:gd name="T0" fmla="*/ 1194 w 4944"/>
                  <a:gd name="T1" fmla="*/ 0 h 1946"/>
                  <a:gd name="T2" fmla="*/ 862 w 4944"/>
                  <a:gd name="T3" fmla="*/ 233 h 1946"/>
                  <a:gd name="T4" fmla="*/ 862 w 4944"/>
                  <a:gd name="T5" fmla="*/ 299 h 1946"/>
                  <a:gd name="T6" fmla="*/ 0 w 4944"/>
                  <a:gd name="T7" fmla="*/ 916 h 1946"/>
                  <a:gd name="T8" fmla="*/ 3425 w 4944"/>
                  <a:gd name="T9" fmla="*/ 1946 h 1946"/>
                  <a:gd name="T10" fmla="*/ 4185 w 4944"/>
                  <a:gd name="T11" fmla="*/ 1206 h 1946"/>
                  <a:gd name="T12" fmla="*/ 4185 w 4944"/>
                  <a:gd name="T13" fmla="*/ 1108 h 1946"/>
                  <a:gd name="T14" fmla="*/ 4520 w 4944"/>
                  <a:gd name="T15" fmla="*/ 788 h 1946"/>
                  <a:gd name="T16" fmla="*/ 4596 w 4944"/>
                  <a:gd name="T17" fmla="*/ 561 h 1946"/>
                  <a:gd name="T18" fmla="*/ 4944 w 4944"/>
                  <a:gd name="T19" fmla="*/ 233 h 1946"/>
                  <a:gd name="T20" fmla="*/ 4666 w 4944"/>
                  <a:gd name="T21" fmla="*/ 170 h 1946"/>
                  <a:gd name="T22" fmla="*/ 1601 w 4944"/>
                  <a:gd name="T23" fmla="*/ 106 h 1946"/>
                  <a:gd name="T24" fmla="*/ 1194 w 4944"/>
                  <a:gd name="T25" fmla="*/ 0 h 1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4" h="1946">
                    <a:moveTo>
                      <a:pt x="1194" y="0"/>
                    </a:moveTo>
                    <a:lnTo>
                      <a:pt x="862" y="233"/>
                    </a:lnTo>
                    <a:lnTo>
                      <a:pt x="862" y="299"/>
                    </a:lnTo>
                    <a:lnTo>
                      <a:pt x="0" y="916"/>
                    </a:lnTo>
                    <a:lnTo>
                      <a:pt x="3425" y="1946"/>
                    </a:lnTo>
                    <a:lnTo>
                      <a:pt x="4185" y="1206"/>
                    </a:lnTo>
                    <a:lnTo>
                      <a:pt x="4185" y="1108"/>
                    </a:lnTo>
                    <a:lnTo>
                      <a:pt x="4520" y="788"/>
                    </a:lnTo>
                    <a:lnTo>
                      <a:pt x="4596" y="561"/>
                    </a:lnTo>
                    <a:lnTo>
                      <a:pt x="4944" y="233"/>
                    </a:lnTo>
                    <a:lnTo>
                      <a:pt x="4666" y="170"/>
                    </a:lnTo>
                    <a:lnTo>
                      <a:pt x="1601" y="106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9">
                <a:extLst>
                  <a:ext uri="{FF2B5EF4-FFF2-40B4-BE49-F238E27FC236}">
                    <a16:creationId xmlns:a16="http://schemas.microsoft.com/office/drawing/2014/main" id="{67DE17FB-AF25-4C82-92AD-D3BFD7913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" y="1844"/>
                <a:ext cx="291" cy="97"/>
              </a:xfrm>
              <a:custGeom>
                <a:avLst/>
                <a:gdLst>
                  <a:gd name="T0" fmla="*/ 1194 w 4944"/>
                  <a:gd name="T1" fmla="*/ 0 h 1946"/>
                  <a:gd name="T2" fmla="*/ 862 w 4944"/>
                  <a:gd name="T3" fmla="*/ 233 h 1946"/>
                  <a:gd name="T4" fmla="*/ 862 w 4944"/>
                  <a:gd name="T5" fmla="*/ 299 h 1946"/>
                  <a:gd name="T6" fmla="*/ 0 w 4944"/>
                  <a:gd name="T7" fmla="*/ 916 h 1946"/>
                  <a:gd name="T8" fmla="*/ 3425 w 4944"/>
                  <a:gd name="T9" fmla="*/ 1946 h 1946"/>
                  <a:gd name="T10" fmla="*/ 4185 w 4944"/>
                  <a:gd name="T11" fmla="*/ 1206 h 1946"/>
                  <a:gd name="T12" fmla="*/ 4185 w 4944"/>
                  <a:gd name="T13" fmla="*/ 1108 h 1946"/>
                  <a:gd name="T14" fmla="*/ 4520 w 4944"/>
                  <a:gd name="T15" fmla="*/ 788 h 1946"/>
                  <a:gd name="T16" fmla="*/ 4596 w 4944"/>
                  <a:gd name="T17" fmla="*/ 561 h 1946"/>
                  <a:gd name="T18" fmla="*/ 4944 w 4944"/>
                  <a:gd name="T19" fmla="*/ 233 h 1946"/>
                  <a:gd name="T20" fmla="*/ 4666 w 4944"/>
                  <a:gd name="T21" fmla="*/ 170 h 1946"/>
                  <a:gd name="T22" fmla="*/ 1601 w 4944"/>
                  <a:gd name="T23" fmla="*/ 106 h 1946"/>
                  <a:gd name="T24" fmla="*/ 1194 w 4944"/>
                  <a:gd name="T25" fmla="*/ 0 h 1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44" h="1946">
                    <a:moveTo>
                      <a:pt x="1194" y="0"/>
                    </a:moveTo>
                    <a:lnTo>
                      <a:pt x="862" y="233"/>
                    </a:lnTo>
                    <a:lnTo>
                      <a:pt x="862" y="299"/>
                    </a:lnTo>
                    <a:lnTo>
                      <a:pt x="0" y="916"/>
                    </a:lnTo>
                    <a:lnTo>
                      <a:pt x="3425" y="1946"/>
                    </a:lnTo>
                    <a:lnTo>
                      <a:pt x="4185" y="1206"/>
                    </a:lnTo>
                    <a:lnTo>
                      <a:pt x="4185" y="1108"/>
                    </a:lnTo>
                    <a:lnTo>
                      <a:pt x="4520" y="788"/>
                    </a:lnTo>
                    <a:lnTo>
                      <a:pt x="4596" y="561"/>
                    </a:lnTo>
                    <a:lnTo>
                      <a:pt x="4944" y="233"/>
                    </a:lnTo>
                    <a:lnTo>
                      <a:pt x="4666" y="170"/>
                    </a:lnTo>
                    <a:lnTo>
                      <a:pt x="1601" y="106"/>
                    </a:lnTo>
                    <a:lnTo>
                      <a:pt x="11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20">
                <a:extLst>
                  <a:ext uri="{FF2B5EF4-FFF2-40B4-BE49-F238E27FC236}">
                    <a16:creationId xmlns:a16="http://schemas.microsoft.com/office/drawing/2014/main" id="{99DA5955-1AEB-4885-94EF-43520E2AA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" y="1851"/>
                <a:ext cx="17" cy="7"/>
              </a:xfrm>
              <a:custGeom>
                <a:avLst/>
                <a:gdLst>
                  <a:gd name="T0" fmla="*/ 114 w 297"/>
                  <a:gd name="T1" fmla="*/ 0 h 134"/>
                  <a:gd name="T2" fmla="*/ 0 w 297"/>
                  <a:gd name="T3" fmla="*/ 79 h 134"/>
                  <a:gd name="T4" fmla="*/ 185 w 297"/>
                  <a:gd name="T5" fmla="*/ 134 h 134"/>
                  <a:gd name="T6" fmla="*/ 297 w 297"/>
                  <a:gd name="T7" fmla="*/ 49 h 134"/>
                  <a:gd name="T8" fmla="*/ 114 w 297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134">
                    <a:moveTo>
                      <a:pt x="114" y="0"/>
                    </a:moveTo>
                    <a:lnTo>
                      <a:pt x="0" y="79"/>
                    </a:lnTo>
                    <a:lnTo>
                      <a:pt x="185" y="134"/>
                    </a:lnTo>
                    <a:lnTo>
                      <a:pt x="297" y="4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21">
                <a:extLst>
                  <a:ext uri="{FF2B5EF4-FFF2-40B4-BE49-F238E27FC236}">
                    <a16:creationId xmlns:a16="http://schemas.microsoft.com/office/drawing/2014/main" id="{03735E20-D4E9-464A-862E-B68A989E2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" y="1851"/>
                <a:ext cx="17" cy="7"/>
              </a:xfrm>
              <a:custGeom>
                <a:avLst/>
                <a:gdLst>
                  <a:gd name="T0" fmla="*/ 114 w 297"/>
                  <a:gd name="T1" fmla="*/ 0 h 134"/>
                  <a:gd name="T2" fmla="*/ 0 w 297"/>
                  <a:gd name="T3" fmla="*/ 79 h 134"/>
                  <a:gd name="T4" fmla="*/ 185 w 297"/>
                  <a:gd name="T5" fmla="*/ 134 h 134"/>
                  <a:gd name="T6" fmla="*/ 297 w 297"/>
                  <a:gd name="T7" fmla="*/ 49 h 134"/>
                  <a:gd name="T8" fmla="*/ 114 w 297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134">
                    <a:moveTo>
                      <a:pt x="114" y="0"/>
                    </a:moveTo>
                    <a:lnTo>
                      <a:pt x="0" y="79"/>
                    </a:lnTo>
                    <a:lnTo>
                      <a:pt x="185" y="134"/>
                    </a:lnTo>
                    <a:lnTo>
                      <a:pt x="297" y="49"/>
                    </a:lnTo>
                    <a:lnTo>
                      <a:pt x="11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22">
                <a:extLst>
                  <a:ext uri="{FF2B5EF4-FFF2-40B4-BE49-F238E27FC236}">
                    <a16:creationId xmlns:a16="http://schemas.microsoft.com/office/drawing/2014/main" id="{2A19705F-62B0-45C7-BFE9-8C72C6AC7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" y="1864"/>
                <a:ext cx="174" cy="61"/>
              </a:xfrm>
              <a:custGeom>
                <a:avLst/>
                <a:gdLst>
                  <a:gd name="T0" fmla="*/ 388 w 2965"/>
                  <a:gd name="T1" fmla="*/ 0 h 1213"/>
                  <a:gd name="T2" fmla="*/ 217 w 2965"/>
                  <a:gd name="T3" fmla="*/ 134 h 1213"/>
                  <a:gd name="T4" fmla="*/ 183 w 2965"/>
                  <a:gd name="T5" fmla="*/ 227 h 1213"/>
                  <a:gd name="T6" fmla="*/ 0 w 2965"/>
                  <a:gd name="T7" fmla="*/ 440 h 1213"/>
                  <a:gd name="T8" fmla="*/ 2604 w 2965"/>
                  <a:gd name="T9" fmla="*/ 1213 h 1213"/>
                  <a:gd name="T10" fmla="*/ 2745 w 2965"/>
                  <a:gd name="T11" fmla="*/ 1065 h 1213"/>
                  <a:gd name="T12" fmla="*/ 2965 w 2965"/>
                  <a:gd name="T13" fmla="*/ 703 h 1213"/>
                  <a:gd name="T14" fmla="*/ 2880 w 2965"/>
                  <a:gd name="T15" fmla="*/ 667 h 1213"/>
                  <a:gd name="T16" fmla="*/ 388 w 2965"/>
                  <a:gd name="T17" fmla="*/ 0 h 1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65" h="1213">
                    <a:moveTo>
                      <a:pt x="388" y="0"/>
                    </a:moveTo>
                    <a:lnTo>
                      <a:pt x="217" y="134"/>
                    </a:lnTo>
                    <a:lnTo>
                      <a:pt x="183" y="227"/>
                    </a:lnTo>
                    <a:lnTo>
                      <a:pt x="0" y="440"/>
                    </a:lnTo>
                    <a:lnTo>
                      <a:pt x="2604" y="1213"/>
                    </a:lnTo>
                    <a:lnTo>
                      <a:pt x="2745" y="1065"/>
                    </a:lnTo>
                    <a:lnTo>
                      <a:pt x="2965" y="703"/>
                    </a:lnTo>
                    <a:lnTo>
                      <a:pt x="2880" y="667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23">
                <a:extLst>
                  <a:ext uri="{FF2B5EF4-FFF2-40B4-BE49-F238E27FC236}">
                    <a16:creationId xmlns:a16="http://schemas.microsoft.com/office/drawing/2014/main" id="{7E81A72D-FDFE-4C97-AD20-3838FCF2E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" y="1864"/>
                <a:ext cx="174" cy="61"/>
              </a:xfrm>
              <a:custGeom>
                <a:avLst/>
                <a:gdLst>
                  <a:gd name="T0" fmla="*/ 388 w 2965"/>
                  <a:gd name="T1" fmla="*/ 0 h 1213"/>
                  <a:gd name="T2" fmla="*/ 217 w 2965"/>
                  <a:gd name="T3" fmla="*/ 134 h 1213"/>
                  <a:gd name="T4" fmla="*/ 183 w 2965"/>
                  <a:gd name="T5" fmla="*/ 227 h 1213"/>
                  <a:gd name="T6" fmla="*/ 0 w 2965"/>
                  <a:gd name="T7" fmla="*/ 440 h 1213"/>
                  <a:gd name="T8" fmla="*/ 2604 w 2965"/>
                  <a:gd name="T9" fmla="*/ 1213 h 1213"/>
                  <a:gd name="T10" fmla="*/ 2745 w 2965"/>
                  <a:gd name="T11" fmla="*/ 1065 h 1213"/>
                  <a:gd name="T12" fmla="*/ 2965 w 2965"/>
                  <a:gd name="T13" fmla="*/ 703 h 1213"/>
                  <a:gd name="T14" fmla="*/ 2880 w 2965"/>
                  <a:gd name="T15" fmla="*/ 667 h 1213"/>
                  <a:gd name="T16" fmla="*/ 388 w 2965"/>
                  <a:gd name="T17" fmla="*/ 0 h 1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65" h="1213">
                    <a:moveTo>
                      <a:pt x="388" y="0"/>
                    </a:moveTo>
                    <a:lnTo>
                      <a:pt x="217" y="134"/>
                    </a:lnTo>
                    <a:lnTo>
                      <a:pt x="183" y="227"/>
                    </a:lnTo>
                    <a:lnTo>
                      <a:pt x="0" y="440"/>
                    </a:lnTo>
                    <a:lnTo>
                      <a:pt x="2604" y="1213"/>
                    </a:lnTo>
                    <a:lnTo>
                      <a:pt x="2745" y="1065"/>
                    </a:lnTo>
                    <a:lnTo>
                      <a:pt x="2965" y="703"/>
                    </a:lnTo>
                    <a:lnTo>
                      <a:pt x="2880" y="667"/>
                    </a:lnTo>
                    <a:lnTo>
                      <a:pt x="38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24">
                <a:extLst>
                  <a:ext uri="{FF2B5EF4-FFF2-40B4-BE49-F238E27FC236}">
                    <a16:creationId xmlns:a16="http://schemas.microsoft.com/office/drawing/2014/main" id="{45E51CF4-9D43-4887-9B84-D01642A19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" y="1871"/>
                <a:ext cx="145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25">
                <a:extLst>
                  <a:ext uri="{FF2B5EF4-FFF2-40B4-BE49-F238E27FC236}">
                    <a16:creationId xmlns:a16="http://schemas.microsoft.com/office/drawing/2014/main" id="{E9371CBC-291B-49C4-9579-F68C5FA0D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875"/>
                <a:ext cx="143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26">
                <a:extLst>
                  <a:ext uri="{FF2B5EF4-FFF2-40B4-BE49-F238E27FC236}">
                    <a16:creationId xmlns:a16="http://schemas.microsoft.com/office/drawing/2014/main" id="{D09747B8-6DCE-4D07-A577-611F41A21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" y="1881"/>
                <a:ext cx="147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27">
                <a:extLst>
                  <a:ext uri="{FF2B5EF4-FFF2-40B4-BE49-F238E27FC236}">
                    <a16:creationId xmlns:a16="http://schemas.microsoft.com/office/drawing/2014/main" id="{9E552753-A4ED-4694-8D2B-01C49AF48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6" y="1873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28">
                <a:extLst>
                  <a:ext uri="{FF2B5EF4-FFF2-40B4-BE49-F238E27FC236}">
                    <a16:creationId xmlns:a16="http://schemas.microsoft.com/office/drawing/2014/main" id="{1740A862-AFF0-47A9-8926-B4205E4DF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" y="1869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29">
                <a:extLst>
                  <a:ext uri="{FF2B5EF4-FFF2-40B4-BE49-F238E27FC236}">
                    <a16:creationId xmlns:a16="http://schemas.microsoft.com/office/drawing/2014/main" id="{C819A243-766F-4F8E-A7F5-05379D892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867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30">
                <a:extLst>
                  <a:ext uri="{FF2B5EF4-FFF2-40B4-BE49-F238E27FC236}">
                    <a16:creationId xmlns:a16="http://schemas.microsoft.com/office/drawing/2014/main" id="{5153AB24-AA16-47D7-ACED-31BEC00BE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0" y="1872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31">
                <a:extLst>
                  <a:ext uri="{FF2B5EF4-FFF2-40B4-BE49-F238E27FC236}">
                    <a16:creationId xmlns:a16="http://schemas.microsoft.com/office/drawing/2014/main" id="{00CFF53B-71B8-4ACD-8591-0A582C88E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0" y="1875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32">
                <a:extLst>
                  <a:ext uri="{FF2B5EF4-FFF2-40B4-BE49-F238E27FC236}">
                    <a16:creationId xmlns:a16="http://schemas.microsoft.com/office/drawing/2014/main" id="{1F99D73D-09F1-4C5C-B0DA-B2ACF4BF5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892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33">
                <a:extLst>
                  <a:ext uri="{FF2B5EF4-FFF2-40B4-BE49-F238E27FC236}">
                    <a16:creationId xmlns:a16="http://schemas.microsoft.com/office/drawing/2014/main" id="{D1EFA79C-8D61-4ED8-AE93-BA9812592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1" y="1894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34">
                <a:extLst>
                  <a:ext uri="{FF2B5EF4-FFF2-40B4-BE49-F238E27FC236}">
                    <a16:creationId xmlns:a16="http://schemas.microsoft.com/office/drawing/2014/main" id="{1719293D-EA3A-4309-A73E-7935E8F1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2" y="1897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35">
                <a:extLst>
                  <a:ext uri="{FF2B5EF4-FFF2-40B4-BE49-F238E27FC236}">
                    <a16:creationId xmlns:a16="http://schemas.microsoft.com/office/drawing/2014/main" id="{6F629E02-0C22-472D-AE49-362593075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6" y="1900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36">
                <a:extLst>
                  <a:ext uri="{FF2B5EF4-FFF2-40B4-BE49-F238E27FC236}">
                    <a16:creationId xmlns:a16="http://schemas.microsoft.com/office/drawing/2014/main" id="{F381B1E6-93F2-46FB-BFEC-FDD6F9C83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9" y="1903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37">
                <a:extLst>
                  <a:ext uri="{FF2B5EF4-FFF2-40B4-BE49-F238E27FC236}">
                    <a16:creationId xmlns:a16="http://schemas.microsoft.com/office/drawing/2014/main" id="{A6E16E11-DC28-4E64-BEFA-3BF5CDE40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1" y="1906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38">
                <a:extLst>
                  <a:ext uri="{FF2B5EF4-FFF2-40B4-BE49-F238E27FC236}">
                    <a16:creationId xmlns:a16="http://schemas.microsoft.com/office/drawing/2014/main" id="{BADCFA65-139B-42EF-B4C7-E74F91BA3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3" y="1899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39">
                <a:extLst>
                  <a:ext uri="{FF2B5EF4-FFF2-40B4-BE49-F238E27FC236}">
                    <a16:creationId xmlns:a16="http://schemas.microsoft.com/office/drawing/2014/main" id="{093F118B-3781-48BB-AB50-690E57645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" y="1897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40">
                <a:extLst>
                  <a:ext uri="{FF2B5EF4-FFF2-40B4-BE49-F238E27FC236}">
                    <a16:creationId xmlns:a16="http://schemas.microsoft.com/office/drawing/2014/main" id="{FAD59E23-35E9-417E-A041-9DAAC308C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9" y="1894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41">
                <a:extLst>
                  <a:ext uri="{FF2B5EF4-FFF2-40B4-BE49-F238E27FC236}">
                    <a16:creationId xmlns:a16="http://schemas.microsoft.com/office/drawing/2014/main" id="{46CD5803-6E48-4E3F-9ED0-AF28693B6F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" y="1891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42">
                <a:extLst>
                  <a:ext uri="{FF2B5EF4-FFF2-40B4-BE49-F238E27FC236}">
                    <a16:creationId xmlns:a16="http://schemas.microsoft.com/office/drawing/2014/main" id="{BF473873-8B27-4653-9AD4-166C8FD71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4" y="1888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43">
                <a:extLst>
                  <a:ext uri="{FF2B5EF4-FFF2-40B4-BE49-F238E27FC236}">
                    <a16:creationId xmlns:a16="http://schemas.microsoft.com/office/drawing/2014/main" id="{583F0395-564E-417D-966A-8C2463EE5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3" y="1886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Line 44">
                <a:extLst>
                  <a:ext uri="{FF2B5EF4-FFF2-40B4-BE49-F238E27FC236}">
                    <a16:creationId xmlns:a16="http://schemas.microsoft.com/office/drawing/2014/main" id="{35B309E0-6EF2-4820-872A-B1E40001D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3" y="1877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45">
                <a:extLst>
                  <a:ext uri="{FF2B5EF4-FFF2-40B4-BE49-F238E27FC236}">
                    <a16:creationId xmlns:a16="http://schemas.microsoft.com/office/drawing/2014/main" id="{F7801643-2595-4A0F-9F55-6B3AA5C54C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4" y="1880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46">
                <a:extLst>
                  <a:ext uri="{FF2B5EF4-FFF2-40B4-BE49-F238E27FC236}">
                    <a16:creationId xmlns:a16="http://schemas.microsoft.com/office/drawing/2014/main" id="{83D25E9B-1F5C-4D6F-9141-76C057778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" y="1883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Line 47">
                <a:extLst>
                  <a:ext uri="{FF2B5EF4-FFF2-40B4-BE49-F238E27FC236}">
                    <a16:creationId xmlns:a16="http://schemas.microsoft.com/office/drawing/2014/main" id="{A6F4C63B-752D-4131-B1A7-F0C93A1A0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" y="1885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Line 48">
                <a:extLst>
                  <a:ext uri="{FF2B5EF4-FFF2-40B4-BE49-F238E27FC236}">
                    <a16:creationId xmlns:a16="http://schemas.microsoft.com/office/drawing/2014/main" id="{C487861F-B748-4752-9EC3-0B9A9963B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0" y="1888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Line 49">
                <a:extLst>
                  <a:ext uri="{FF2B5EF4-FFF2-40B4-BE49-F238E27FC236}">
                    <a16:creationId xmlns:a16="http://schemas.microsoft.com/office/drawing/2014/main" id="{FE9B9414-81CD-4B4F-827E-C3FF624FD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" y="1891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Line 50">
                <a:extLst>
                  <a:ext uri="{FF2B5EF4-FFF2-40B4-BE49-F238E27FC236}">
                    <a16:creationId xmlns:a16="http://schemas.microsoft.com/office/drawing/2014/main" id="{C4B47CEB-9047-4667-A286-BB9189EB7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5" y="1894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Line 51">
                <a:extLst>
                  <a:ext uri="{FF2B5EF4-FFF2-40B4-BE49-F238E27FC236}">
                    <a16:creationId xmlns:a16="http://schemas.microsoft.com/office/drawing/2014/main" id="{AC08DFF1-2FCE-4203-A1D5-E49C5E2D36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6" y="1898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Line 52">
                <a:extLst>
                  <a:ext uri="{FF2B5EF4-FFF2-40B4-BE49-F238E27FC236}">
                    <a16:creationId xmlns:a16="http://schemas.microsoft.com/office/drawing/2014/main" id="{D965F925-3C44-4282-86B6-416236A73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" y="1901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Line 53">
                <a:extLst>
                  <a:ext uri="{FF2B5EF4-FFF2-40B4-BE49-F238E27FC236}">
                    <a16:creationId xmlns:a16="http://schemas.microsoft.com/office/drawing/2014/main" id="{9C7AC2A2-38A0-491C-9F50-5C895566D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8" y="1904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Line 54">
                <a:extLst>
                  <a:ext uri="{FF2B5EF4-FFF2-40B4-BE49-F238E27FC236}">
                    <a16:creationId xmlns:a16="http://schemas.microsoft.com/office/drawing/2014/main" id="{E45B428A-5AC5-4AD7-B7D3-8F96013A0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2" y="1907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Line 55">
                <a:extLst>
                  <a:ext uri="{FF2B5EF4-FFF2-40B4-BE49-F238E27FC236}">
                    <a16:creationId xmlns:a16="http://schemas.microsoft.com/office/drawing/2014/main" id="{3A83037C-0D3E-4F51-80A4-8DC19E173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4" y="1909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Line 56">
                <a:extLst>
                  <a:ext uri="{FF2B5EF4-FFF2-40B4-BE49-F238E27FC236}">
                    <a16:creationId xmlns:a16="http://schemas.microsoft.com/office/drawing/2014/main" id="{115A1ABC-E06F-42D5-B3D4-D20A31CF4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9" y="1913"/>
                <a:ext cx="9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Line 57">
                <a:extLst>
                  <a:ext uri="{FF2B5EF4-FFF2-40B4-BE49-F238E27FC236}">
                    <a16:creationId xmlns:a16="http://schemas.microsoft.com/office/drawing/2014/main" id="{B751189F-9419-4384-8F39-A32FEB770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2" y="1892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Line 58">
                <a:extLst>
                  <a:ext uri="{FF2B5EF4-FFF2-40B4-BE49-F238E27FC236}">
                    <a16:creationId xmlns:a16="http://schemas.microsoft.com/office/drawing/2014/main" id="{86138DDD-F277-4A1E-AFE3-08B587A39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3" y="1895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Line 59">
                <a:extLst>
                  <a:ext uri="{FF2B5EF4-FFF2-40B4-BE49-F238E27FC236}">
                    <a16:creationId xmlns:a16="http://schemas.microsoft.com/office/drawing/2014/main" id="{E8E61CB0-B4F1-4D00-9933-481466EF3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7" y="1897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Line 60">
                <a:extLst>
                  <a:ext uri="{FF2B5EF4-FFF2-40B4-BE49-F238E27FC236}">
                    <a16:creationId xmlns:a16="http://schemas.microsoft.com/office/drawing/2014/main" id="{3CC3240B-4ACB-455E-8665-9E605A048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1884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Line 61">
                <a:extLst>
                  <a:ext uri="{FF2B5EF4-FFF2-40B4-BE49-F238E27FC236}">
                    <a16:creationId xmlns:a16="http://schemas.microsoft.com/office/drawing/2014/main" id="{6452EE40-6BA3-4896-860F-4BD5D6645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" y="1887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Line 62">
                <a:extLst>
                  <a:ext uri="{FF2B5EF4-FFF2-40B4-BE49-F238E27FC236}">
                    <a16:creationId xmlns:a16="http://schemas.microsoft.com/office/drawing/2014/main" id="{EFE8FA95-7D0F-48DB-8F94-C74891C26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0" y="1890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Line 63">
                <a:extLst>
                  <a:ext uri="{FF2B5EF4-FFF2-40B4-BE49-F238E27FC236}">
                    <a16:creationId xmlns:a16="http://schemas.microsoft.com/office/drawing/2014/main" id="{21626AB2-5103-470B-B265-8F4A9A6A2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7" y="1875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Line 64">
                <a:extLst>
                  <a:ext uri="{FF2B5EF4-FFF2-40B4-BE49-F238E27FC236}">
                    <a16:creationId xmlns:a16="http://schemas.microsoft.com/office/drawing/2014/main" id="{104C8581-71C4-49F8-BD3F-421A7C1D8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4" y="1884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Line 65">
                <a:extLst>
                  <a:ext uri="{FF2B5EF4-FFF2-40B4-BE49-F238E27FC236}">
                    <a16:creationId xmlns:a16="http://schemas.microsoft.com/office/drawing/2014/main" id="{B18B9B2B-3DE1-4AF0-A40B-03EFAF559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" y="1883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Line 66">
                <a:extLst>
                  <a:ext uri="{FF2B5EF4-FFF2-40B4-BE49-F238E27FC236}">
                    <a16:creationId xmlns:a16="http://schemas.microsoft.com/office/drawing/2014/main" id="{0FA6DCD3-BB8C-4993-A629-B4DE46005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9" y="1880"/>
                <a:ext cx="6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Line 67">
                <a:extLst>
                  <a:ext uri="{FF2B5EF4-FFF2-40B4-BE49-F238E27FC236}">
                    <a16:creationId xmlns:a16="http://schemas.microsoft.com/office/drawing/2014/main" id="{F5D4ECB6-EDFE-49F7-8F9D-D7F25F65F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" y="1878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Line 68">
                <a:extLst>
                  <a:ext uri="{FF2B5EF4-FFF2-40B4-BE49-F238E27FC236}">
                    <a16:creationId xmlns:a16="http://schemas.microsoft.com/office/drawing/2014/main" id="{7DE07E87-9DC5-4C95-8B66-7131E3BBA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1" y="1878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Line 69">
                <a:extLst>
                  <a:ext uri="{FF2B5EF4-FFF2-40B4-BE49-F238E27FC236}">
                    <a16:creationId xmlns:a16="http://schemas.microsoft.com/office/drawing/2014/main" id="{44ECDE86-15ED-4637-A437-6C1A777F7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" y="1880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70">
                <a:extLst>
                  <a:ext uri="{FF2B5EF4-FFF2-40B4-BE49-F238E27FC236}">
                    <a16:creationId xmlns:a16="http://schemas.microsoft.com/office/drawing/2014/main" id="{D084D959-875E-4191-9339-EF727B72A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5" y="1886"/>
                <a:ext cx="8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71">
                <a:extLst>
                  <a:ext uri="{FF2B5EF4-FFF2-40B4-BE49-F238E27FC236}">
                    <a16:creationId xmlns:a16="http://schemas.microsoft.com/office/drawing/2014/main" id="{D435DBB8-6038-4B5D-8B68-2DDCFFF40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5" y="1888"/>
                <a:ext cx="8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72">
                <a:extLst>
                  <a:ext uri="{FF2B5EF4-FFF2-40B4-BE49-F238E27FC236}">
                    <a16:creationId xmlns:a16="http://schemas.microsoft.com/office/drawing/2014/main" id="{92E4FB83-A8EE-43AB-87B1-46F95F2D7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9" y="1914"/>
                <a:ext cx="1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73">
                <a:extLst>
                  <a:ext uri="{FF2B5EF4-FFF2-40B4-BE49-F238E27FC236}">
                    <a16:creationId xmlns:a16="http://schemas.microsoft.com/office/drawing/2014/main" id="{BA185418-A7DD-4027-AFD5-DB819C328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" y="1916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74">
                <a:extLst>
                  <a:ext uri="{FF2B5EF4-FFF2-40B4-BE49-F238E27FC236}">
                    <a16:creationId xmlns:a16="http://schemas.microsoft.com/office/drawing/2014/main" id="{F28C6C0C-FF2E-4A68-935C-53AEAAC21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" y="1899"/>
                <a:ext cx="49" cy="28"/>
              </a:xfrm>
              <a:custGeom>
                <a:avLst/>
                <a:gdLst>
                  <a:gd name="T0" fmla="*/ 339 w 833"/>
                  <a:gd name="T1" fmla="*/ 0 h 568"/>
                  <a:gd name="T2" fmla="*/ 268 w 833"/>
                  <a:gd name="T3" fmla="*/ 98 h 568"/>
                  <a:gd name="T4" fmla="*/ 190 w 833"/>
                  <a:gd name="T5" fmla="*/ 84 h 568"/>
                  <a:gd name="T6" fmla="*/ 70 w 833"/>
                  <a:gd name="T7" fmla="*/ 205 h 568"/>
                  <a:gd name="T8" fmla="*/ 154 w 833"/>
                  <a:gd name="T9" fmla="*/ 226 h 568"/>
                  <a:gd name="T10" fmla="*/ 57 w 833"/>
                  <a:gd name="T11" fmla="*/ 328 h 568"/>
                  <a:gd name="T12" fmla="*/ 141 w 833"/>
                  <a:gd name="T13" fmla="*/ 362 h 568"/>
                  <a:gd name="T14" fmla="*/ 0 w 833"/>
                  <a:gd name="T15" fmla="*/ 483 h 568"/>
                  <a:gd name="T16" fmla="*/ 253 w 833"/>
                  <a:gd name="T17" fmla="*/ 568 h 568"/>
                  <a:gd name="T18" fmla="*/ 331 w 833"/>
                  <a:gd name="T19" fmla="*/ 475 h 568"/>
                  <a:gd name="T20" fmla="*/ 529 w 833"/>
                  <a:gd name="T21" fmla="*/ 533 h 568"/>
                  <a:gd name="T22" fmla="*/ 833 w 833"/>
                  <a:gd name="T23" fmla="*/ 213 h 568"/>
                  <a:gd name="T24" fmla="*/ 812 w 833"/>
                  <a:gd name="T25" fmla="*/ 127 h 568"/>
                  <a:gd name="T26" fmla="*/ 339 w 83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3" h="568">
                    <a:moveTo>
                      <a:pt x="339" y="0"/>
                    </a:moveTo>
                    <a:lnTo>
                      <a:pt x="268" y="98"/>
                    </a:lnTo>
                    <a:lnTo>
                      <a:pt x="190" y="84"/>
                    </a:lnTo>
                    <a:lnTo>
                      <a:pt x="70" y="205"/>
                    </a:lnTo>
                    <a:lnTo>
                      <a:pt x="154" y="226"/>
                    </a:lnTo>
                    <a:lnTo>
                      <a:pt x="57" y="328"/>
                    </a:lnTo>
                    <a:lnTo>
                      <a:pt x="141" y="362"/>
                    </a:lnTo>
                    <a:lnTo>
                      <a:pt x="0" y="483"/>
                    </a:lnTo>
                    <a:lnTo>
                      <a:pt x="253" y="568"/>
                    </a:lnTo>
                    <a:lnTo>
                      <a:pt x="331" y="475"/>
                    </a:lnTo>
                    <a:lnTo>
                      <a:pt x="529" y="533"/>
                    </a:lnTo>
                    <a:lnTo>
                      <a:pt x="833" y="213"/>
                    </a:lnTo>
                    <a:lnTo>
                      <a:pt x="812" y="127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75">
                <a:extLst>
                  <a:ext uri="{FF2B5EF4-FFF2-40B4-BE49-F238E27FC236}">
                    <a16:creationId xmlns:a16="http://schemas.microsoft.com/office/drawing/2014/main" id="{20494744-8CE8-495C-9048-A323E02E3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" y="1899"/>
                <a:ext cx="49" cy="28"/>
              </a:xfrm>
              <a:custGeom>
                <a:avLst/>
                <a:gdLst>
                  <a:gd name="T0" fmla="*/ 339 w 833"/>
                  <a:gd name="T1" fmla="*/ 0 h 568"/>
                  <a:gd name="T2" fmla="*/ 268 w 833"/>
                  <a:gd name="T3" fmla="*/ 98 h 568"/>
                  <a:gd name="T4" fmla="*/ 190 w 833"/>
                  <a:gd name="T5" fmla="*/ 84 h 568"/>
                  <a:gd name="T6" fmla="*/ 70 w 833"/>
                  <a:gd name="T7" fmla="*/ 205 h 568"/>
                  <a:gd name="T8" fmla="*/ 154 w 833"/>
                  <a:gd name="T9" fmla="*/ 226 h 568"/>
                  <a:gd name="T10" fmla="*/ 57 w 833"/>
                  <a:gd name="T11" fmla="*/ 328 h 568"/>
                  <a:gd name="T12" fmla="*/ 141 w 833"/>
                  <a:gd name="T13" fmla="*/ 362 h 568"/>
                  <a:gd name="T14" fmla="*/ 0 w 833"/>
                  <a:gd name="T15" fmla="*/ 483 h 568"/>
                  <a:gd name="T16" fmla="*/ 253 w 833"/>
                  <a:gd name="T17" fmla="*/ 568 h 568"/>
                  <a:gd name="T18" fmla="*/ 331 w 833"/>
                  <a:gd name="T19" fmla="*/ 475 h 568"/>
                  <a:gd name="T20" fmla="*/ 529 w 833"/>
                  <a:gd name="T21" fmla="*/ 533 h 568"/>
                  <a:gd name="T22" fmla="*/ 833 w 833"/>
                  <a:gd name="T23" fmla="*/ 213 h 568"/>
                  <a:gd name="T24" fmla="*/ 812 w 833"/>
                  <a:gd name="T25" fmla="*/ 127 h 568"/>
                  <a:gd name="T26" fmla="*/ 339 w 83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3" h="568">
                    <a:moveTo>
                      <a:pt x="339" y="0"/>
                    </a:moveTo>
                    <a:lnTo>
                      <a:pt x="268" y="98"/>
                    </a:lnTo>
                    <a:lnTo>
                      <a:pt x="190" y="84"/>
                    </a:lnTo>
                    <a:lnTo>
                      <a:pt x="70" y="205"/>
                    </a:lnTo>
                    <a:lnTo>
                      <a:pt x="154" y="226"/>
                    </a:lnTo>
                    <a:lnTo>
                      <a:pt x="57" y="328"/>
                    </a:lnTo>
                    <a:lnTo>
                      <a:pt x="141" y="362"/>
                    </a:lnTo>
                    <a:lnTo>
                      <a:pt x="0" y="483"/>
                    </a:lnTo>
                    <a:lnTo>
                      <a:pt x="253" y="568"/>
                    </a:lnTo>
                    <a:lnTo>
                      <a:pt x="331" y="475"/>
                    </a:lnTo>
                    <a:lnTo>
                      <a:pt x="529" y="533"/>
                    </a:lnTo>
                    <a:lnTo>
                      <a:pt x="833" y="213"/>
                    </a:lnTo>
                    <a:lnTo>
                      <a:pt x="812" y="127"/>
                    </a:lnTo>
                    <a:lnTo>
                      <a:pt x="33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76">
                <a:extLst>
                  <a:ext uri="{FF2B5EF4-FFF2-40B4-BE49-F238E27FC236}">
                    <a16:creationId xmlns:a16="http://schemas.microsoft.com/office/drawing/2014/main" id="{0EA80171-B8EF-496F-A185-20532163D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1904"/>
                <a:ext cx="2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77">
                <a:extLst>
                  <a:ext uri="{FF2B5EF4-FFF2-40B4-BE49-F238E27FC236}">
                    <a16:creationId xmlns:a16="http://schemas.microsoft.com/office/drawing/2014/main" id="{3BBCBB1C-8B91-4325-A075-DCA30FE87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5" y="1906"/>
                <a:ext cx="18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78">
                <a:extLst>
                  <a:ext uri="{FF2B5EF4-FFF2-40B4-BE49-F238E27FC236}">
                    <a16:creationId xmlns:a16="http://schemas.microsoft.com/office/drawing/2014/main" id="{0879BED1-EEAA-45A7-902F-95D48BE6C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03" y="1916"/>
                <a:ext cx="2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79">
                <a:extLst>
                  <a:ext uri="{FF2B5EF4-FFF2-40B4-BE49-F238E27FC236}">
                    <a16:creationId xmlns:a16="http://schemas.microsoft.com/office/drawing/2014/main" id="{FF5DB068-3E6E-4674-9009-3001886D69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" y="1922"/>
                <a:ext cx="2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80">
                <a:extLst>
                  <a:ext uri="{FF2B5EF4-FFF2-40B4-BE49-F238E27FC236}">
                    <a16:creationId xmlns:a16="http://schemas.microsoft.com/office/drawing/2014/main" id="{505B18BB-4AC9-48F5-9E8E-465EBC9D9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" y="1911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81">
                <a:extLst>
                  <a:ext uri="{FF2B5EF4-FFF2-40B4-BE49-F238E27FC236}">
                    <a16:creationId xmlns:a16="http://schemas.microsoft.com/office/drawing/2014/main" id="{8124FA78-4724-4856-A1CA-BEFAA42F6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6" y="1903"/>
                <a:ext cx="26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82">
                <a:extLst>
                  <a:ext uri="{FF2B5EF4-FFF2-40B4-BE49-F238E27FC236}">
                    <a16:creationId xmlns:a16="http://schemas.microsoft.com/office/drawing/2014/main" id="{ED5FCE31-609D-47B4-831B-6F797A1D6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" y="1919"/>
                <a:ext cx="3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83">
                <a:extLst>
                  <a:ext uri="{FF2B5EF4-FFF2-40B4-BE49-F238E27FC236}">
                    <a16:creationId xmlns:a16="http://schemas.microsoft.com/office/drawing/2014/main" id="{2AE0D7AA-D752-4810-85A8-4A25C9F6F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" y="1859"/>
                <a:ext cx="189" cy="48"/>
              </a:xfrm>
              <a:custGeom>
                <a:avLst/>
                <a:gdLst>
                  <a:gd name="T0" fmla="*/ 70 w 3212"/>
                  <a:gd name="T1" fmla="*/ 0 h 951"/>
                  <a:gd name="T2" fmla="*/ 0 w 3212"/>
                  <a:gd name="T3" fmla="*/ 57 h 951"/>
                  <a:gd name="T4" fmla="*/ 0 w 3212"/>
                  <a:gd name="T5" fmla="*/ 107 h 951"/>
                  <a:gd name="T6" fmla="*/ 3141 w 3212"/>
                  <a:gd name="T7" fmla="*/ 951 h 951"/>
                  <a:gd name="T8" fmla="*/ 3212 w 3212"/>
                  <a:gd name="T9" fmla="*/ 889 h 951"/>
                  <a:gd name="T10" fmla="*/ 3185 w 3212"/>
                  <a:gd name="T11" fmla="*/ 809 h 951"/>
                  <a:gd name="T12" fmla="*/ 70 w 3212"/>
                  <a:gd name="T13" fmla="*/ 0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2" h="951">
                    <a:moveTo>
                      <a:pt x="70" y="0"/>
                    </a:moveTo>
                    <a:lnTo>
                      <a:pt x="0" y="57"/>
                    </a:lnTo>
                    <a:lnTo>
                      <a:pt x="0" y="107"/>
                    </a:lnTo>
                    <a:lnTo>
                      <a:pt x="3141" y="951"/>
                    </a:lnTo>
                    <a:lnTo>
                      <a:pt x="3212" y="889"/>
                    </a:lnTo>
                    <a:lnTo>
                      <a:pt x="3185" y="809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84">
                <a:extLst>
                  <a:ext uri="{FF2B5EF4-FFF2-40B4-BE49-F238E27FC236}">
                    <a16:creationId xmlns:a16="http://schemas.microsoft.com/office/drawing/2014/main" id="{199A40E7-096B-497E-80EC-B4E29420F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" y="1859"/>
                <a:ext cx="189" cy="48"/>
              </a:xfrm>
              <a:custGeom>
                <a:avLst/>
                <a:gdLst>
                  <a:gd name="T0" fmla="*/ 70 w 3212"/>
                  <a:gd name="T1" fmla="*/ 0 h 951"/>
                  <a:gd name="T2" fmla="*/ 0 w 3212"/>
                  <a:gd name="T3" fmla="*/ 57 h 951"/>
                  <a:gd name="T4" fmla="*/ 0 w 3212"/>
                  <a:gd name="T5" fmla="*/ 107 h 951"/>
                  <a:gd name="T6" fmla="*/ 3141 w 3212"/>
                  <a:gd name="T7" fmla="*/ 951 h 951"/>
                  <a:gd name="T8" fmla="*/ 3212 w 3212"/>
                  <a:gd name="T9" fmla="*/ 889 h 951"/>
                  <a:gd name="T10" fmla="*/ 3185 w 3212"/>
                  <a:gd name="T11" fmla="*/ 809 h 951"/>
                  <a:gd name="T12" fmla="*/ 70 w 3212"/>
                  <a:gd name="T13" fmla="*/ 0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2" h="951">
                    <a:moveTo>
                      <a:pt x="70" y="0"/>
                    </a:moveTo>
                    <a:lnTo>
                      <a:pt x="0" y="57"/>
                    </a:lnTo>
                    <a:lnTo>
                      <a:pt x="0" y="107"/>
                    </a:lnTo>
                    <a:lnTo>
                      <a:pt x="3141" y="951"/>
                    </a:lnTo>
                    <a:lnTo>
                      <a:pt x="3212" y="889"/>
                    </a:lnTo>
                    <a:lnTo>
                      <a:pt x="3185" y="809"/>
                    </a:lnTo>
                    <a:lnTo>
                      <a:pt x="7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85">
                <a:extLst>
                  <a:ext uri="{FF2B5EF4-FFF2-40B4-BE49-F238E27FC236}">
                    <a16:creationId xmlns:a16="http://schemas.microsoft.com/office/drawing/2014/main" id="{3EEECBC7-C430-4284-A4FC-AC58F2F66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9" y="1878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86">
                <a:extLst>
                  <a:ext uri="{FF2B5EF4-FFF2-40B4-BE49-F238E27FC236}">
                    <a16:creationId xmlns:a16="http://schemas.microsoft.com/office/drawing/2014/main" id="{B9A3B9C3-2680-4780-9C60-AF4CA72F3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" y="1875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87">
                <a:extLst>
                  <a:ext uri="{FF2B5EF4-FFF2-40B4-BE49-F238E27FC236}">
                    <a16:creationId xmlns:a16="http://schemas.microsoft.com/office/drawing/2014/main" id="{C0421250-4C3E-4DD1-BC60-DDC03D485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7" y="1873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88">
                <a:extLst>
                  <a:ext uri="{FF2B5EF4-FFF2-40B4-BE49-F238E27FC236}">
                    <a16:creationId xmlns:a16="http://schemas.microsoft.com/office/drawing/2014/main" id="{CD7579B5-85FA-4A26-95D8-3D632AC81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4" y="1871"/>
                <a:ext cx="4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89">
                <a:extLst>
                  <a:ext uri="{FF2B5EF4-FFF2-40B4-BE49-F238E27FC236}">
                    <a16:creationId xmlns:a16="http://schemas.microsoft.com/office/drawing/2014/main" id="{93FBFE19-7222-4D45-9734-4ED3CE477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" y="1868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90">
                <a:extLst>
                  <a:ext uri="{FF2B5EF4-FFF2-40B4-BE49-F238E27FC236}">
                    <a16:creationId xmlns:a16="http://schemas.microsoft.com/office/drawing/2014/main" id="{BB09F830-DD66-4162-8539-424E78FEB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3" y="1866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91">
                <a:extLst>
                  <a:ext uri="{FF2B5EF4-FFF2-40B4-BE49-F238E27FC236}">
                    <a16:creationId xmlns:a16="http://schemas.microsoft.com/office/drawing/2014/main" id="{B8B7AAC0-16F0-45B0-90C1-8390CB0C2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2" y="1863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92">
                <a:extLst>
                  <a:ext uri="{FF2B5EF4-FFF2-40B4-BE49-F238E27FC236}">
                    <a16:creationId xmlns:a16="http://schemas.microsoft.com/office/drawing/2014/main" id="{5767E4AC-FFA6-4FF8-933F-599784FA5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1" y="1861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93">
                <a:extLst>
                  <a:ext uri="{FF2B5EF4-FFF2-40B4-BE49-F238E27FC236}">
                    <a16:creationId xmlns:a16="http://schemas.microsoft.com/office/drawing/2014/main" id="{1E96EEBA-A30A-4401-A38E-A8FCD8B16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1" y="1864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94">
                <a:extLst>
                  <a:ext uri="{FF2B5EF4-FFF2-40B4-BE49-F238E27FC236}">
                    <a16:creationId xmlns:a16="http://schemas.microsoft.com/office/drawing/2014/main" id="{875BCE28-82DE-4FD7-9BB9-9F0953E05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" y="186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95">
                <a:extLst>
                  <a:ext uri="{FF2B5EF4-FFF2-40B4-BE49-F238E27FC236}">
                    <a16:creationId xmlns:a16="http://schemas.microsoft.com/office/drawing/2014/main" id="{6D947E6A-6FE6-4967-A99E-7F33FAC72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" y="1869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96">
                <a:extLst>
                  <a:ext uri="{FF2B5EF4-FFF2-40B4-BE49-F238E27FC236}">
                    <a16:creationId xmlns:a16="http://schemas.microsoft.com/office/drawing/2014/main" id="{ABC340A2-BD1D-4A5A-9143-4390F9564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" y="1871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97">
                <a:extLst>
                  <a:ext uri="{FF2B5EF4-FFF2-40B4-BE49-F238E27FC236}">
                    <a16:creationId xmlns:a16="http://schemas.microsoft.com/office/drawing/2014/main" id="{864DE0A5-84A7-4A6E-8C3E-EF3CCC42D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4" y="187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98">
                <a:extLst>
                  <a:ext uri="{FF2B5EF4-FFF2-40B4-BE49-F238E27FC236}">
                    <a16:creationId xmlns:a16="http://schemas.microsoft.com/office/drawing/2014/main" id="{D1A6475E-8743-4BF8-A751-4A504DF24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7" y="1876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99">
                <a:extLst>
                  <a:ext uri="{FF2B5EF4-FFF2-40B4-BE49-F238E27FC236}">
                    <a16:creationId xmlns:a16="http://schemas.microsoft.com/office/drawing/2014/main" id="{4599A5C0-DCF3-4DBB-9CFC-C1C7E759C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" y="1879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100">
                <a:extLst>
                  <a:ext uri="{FF2B5EF4-FFF2-40B4-BE49-F238E27FC236}">
                    <a16:creationId xmlns:a16="http://schemas.microsoft.com/office/drawing/2014/main" id="{E6B0B2F4-F36B-4FC4-BC87-62EDB5DA6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7" y="1900"/>
                <a:ext cx="3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101">
                <a:extLst>
                  <a:ext uri="{FF2B5EF4-FFF2-40B4-BE49-F238E27FC236}">
                    <a16:creationId xmlns:a16="http://schemas.microsoft.com/office/drawing/2014/main" id="{31C7014F-F6FA-4623-AFC9-6D0731D7D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7" y="190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102">
                <a:extLst>
                  <a:ext uri="{FF2B5EF4-FFF2-40B4-BE49-F238E27FC236}">
                    <a16:creationId xmlns:a16="http://schemas.microsoft.com/office/drawing/2014/main" id="{EAE40AB4-F4EF-4A63-994C-2FBE8C1C7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7" y="1898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103">
                <a:extLst>
                  <a:ext uri="{FF2B5EF4-FFF2-40B4-BE49-F238E27FC236}">
                    <a16:creationId xmlns:a16="http://schemas.microsoft.com/office/drawing/2014/main" id="{C5419F05-B45D-43D9-B493-F2F8577A9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0" y="1892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104">
                <a:extLst>
                  <a:ext uri="{FF2B5EF4-FFF2-40B4-BE49-F238E27FC236}">
                    <a16:creationId xmlns:a16="http://schemas.microsoft.com/office/drawing/2014/main" id="{5016055B-7BE7-4D4A-83B3-1FD1DDFF9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3" y="1895"/>
                <a:ext cx="5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105">
                <a:extLst>
                  <a:ext uri="{FF2B5EF4-FFF2-40B4-BE49-F238E27FC236}">
                    <a16:creationId xmlns:a16="http://schemas.microsoft.com/office/drawing/2014/main" id="{AF51A34C-7F2C-4490-AC16-52C076A99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6" y="1887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106">
                <a:extLst>
                  <a:ext uri="{FF2B5EF4-FFF2-40B4-BE49-F238E27FC236}">
                    <a16:creationId xmlns:a16="http://schemas.microsoft.com/office/drawing/2014/main" id="{EE544E4E-B2AB-49DB-B9C0-5ED87C463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9" y="1889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107">
                <a:extLst>
                  <a:ext uri="{FF2B5EF4-FFF2-40B4-BE49-F238E27FC236}">
                    <a16:creationId xmlns:a16="http://schemas.microsoft.com/office/drawing/2014/main" id="{4B2E958F-CD88-45BD-BC07-A6A34C296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" y="1884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108">
                <a:extLst>
                  <a:ext uri="{FF2B5EF4-FFF2-40B4-BE49-F238E27FC236}">
                    <a16:creationId xmlns:a16="http://schemas.microsoft.com/office/drawing/2014/main" id="{E95419B8-4BF1-4CB7-B3FC-EB3ED4560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1" y="1881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109">
                <a:extLst>
                  <a:ext uri="{FF2B5EF4-FFF2-40B4-BE49-F238E27FC236}">
                    <a16:creationId xmlns:a16="http://schemas.microsoft.com/office/drawing/2014/main" id="{41FB6C4A-AF5C-4193-8F8C-614ACA1E2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" y="1882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110">
                <a:extLst>
                  <a:ext uri="{FF2B5EF4-FFF2-40B4-BE49-F238E27FC236}">
                    <a16:creationId xmlns:a16="http://schemas.microsoft.com/office/drawing/2014/main" id="{56C50EB9-1DED-4595-94C8-C0869D5EB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" y="188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111">
                <a:extLst>
                  <a:ext uri="{FF2B5EF4-FFF2-40B4-BE49-F238E27FC236}">
                    <a16:creationId xmlns:a16="http://schemas.microsoft.com/office/drawing/2014/main" id="{6BFD3B03-DF62-45F9-A17F-810BAEF57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4" y="1888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112">
                <a:extLst>
                  <a:ext uri="{FF2B5EF4-FFF2-40B4-BE49-F238E27FC236}">
                    <a16:creationId xmlns:a16="http://schemas.microsoft.com/office/drawing/2014/main" id="{2197A6ED-7B31-4682-99EA-CD2050C41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6" y="1890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113">
                <a:extLst>
                  <a:ext uri="{FF2B5EF4-FFF2-40B4-BE49-F238E27FC236}">
                    <a16:creationId xmlns:a16="http://schemas.microsoft.com/office/drawing/2014/main" id="{85122102-8390-42D7-BAF1-D924E40A6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9" y="1893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114">
                <a:extLst>
                  <a:ext uri="{FF2B5EF4-FFF2-40B4-BE49-F238E27FC236}">
                    <a16:creationId xmlns:a16="http://schemas.microsoft.com/office/drawing/2014/main" id="{D5FAF87A-E2EB-463F-AB1D-BA62CF31E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0" y="189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115">
                <a:extLst>
                  <a:ext uri="{FF2B5EF4-FFF2-40B4-BE49-F238E27FC236}">
                    <a16:creationId xmlns:a16="http://schemas.microsoft.com/office/drawing/2014/main" id="{20C8759A-879A-4BE2-A3FA-64F081484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" y="1898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116">
                <a:extLst>
                  <a:ext uri="{FF2B5EF4-FFF2-40B4-BE49-F238E27FC236}">
                    <a16:creationId xmlns:a16="http://schemas.microsoft.com/office/drawing/2014/main" id="{BA3129AC-2A73-43A0-948D-B733C6DAC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7" y="190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117">
                <a:extLst>
                  <a:ext uri="{FF2B5EF4-FFF2-40B4-BE49-F238E27FC236}">
                    <a16:creationId xmlns:a16="http://schemas.microsoft.com/office/drawing/2014/main" id="{20030283-A65E-4BF0-81B9-EC970FEEA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4" y="1862"/>
                <a:ext cx="183" cy="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118">
                <a:extLst>
                  <a:ext uri="{FF2B5EF4-FFF2-40B4-BE49-F238E27FC236}">
                    <a16:creationId xmlns:a16="http://schemas.microsoft.com/office/drawing/2014/main" id="{2FB24A16-F02A-48EF-909A-41832E687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" y="1868"/>
                <a:ext cx="30" cy="20"/>
              </a:xfrm>
              <a:custGeom>
                <a:avLst/>
                <a:gdLst>
                  <a:gd name="T0" fmla="*/ 367 w 515"/>
                  <a:gd name="T1" fmla="*/ 0 h 391"/>
                  <a:gd name="T2" fmla="*/ 97 w 515"/>
                  <a:gd name="T3" fmla="*/ 199 h 391"/>
                  <a:gd name="T4" fmla="*/ 97 w 515"/>
                  <a:gd name="T5" fmla="*/ 235 h 391"/>
                  <a:gd name="T6" fmla="*/ 0 w 515"/>
                  <a:gd name="T7" fmla="*/ 311 h 391"/>
                  <a:gd name="T8" fmla="*/ 211 w 515"/>
                  <a:gd name="T9" fmla="*/ 391 h 391"/>
                  <a:gd name="T10" fmla="*/ 344 w 515"/>
                  <a:gd name="T11" fmla="*/ 262 h 391"/>
                  <a:gd name="T12" fmla="*/ 289 w 515"/>
                  <a:gd name="T13" fmla="*/ 241 h 391"/>
                  <a:gd name="T14" fmla="*/ 431 w 515"/>
                  <a:gd name="T15" fmla="*/ 142 h 391"/>
                  <a:gd name="T16" fmla="*/ 388 w 515"/>
                  <a:gd name="T17" fmla="*/ 133 h 391"/>
                  <a:gd name="T18" fmla="*/ 515 w 515"/>
                  <a:gd name="T19" fmla="*/ 49 h 391"/>
                  <a:gd name="T20" fmla="*/ 367 w 515"/>
                  <a:gd name="T21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5" h="391">
                    <a:moveTo>
                      <a:pt x="367" y="0"/>
                    </a:moveTo>
                    <a:lnTo>
                      <a:pt x="97" y="199"/>
                    </a:lnTo>
                    <a:lnTo>
                      <a:pt x="97" y="235"/>
                    </a:lnTo>
                    <a:lnTo>
                      <a:pt x="0" y="311"/>
                    </a:lnTo>
                    <a:lnTo>
                      <a:pt x="211" y="391"/>
                    </a:lnTo>
                    <a:lnTo>
                      <a:pt x="344" y="262"/>
                    </a:lnTo>
                    <a:lnTo>
                      <a:pt x="289" y="241"/>
                    </a:lnTo>
                    <a:lnTo>
                      <a:pt x="431" y="142"/>
                    </a:lnTo>
                    <a:lnTo>
                      <a:pt x="388" y="133"/>
                    </a:lnTo>
                    <a:lnTo>
                      <a:pt x="515" y="49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19">
                <a:extLst>
                  <a:ext uri="{FF2B5EF4-FFF2-40B4-BE49-F238E27FC236}">
                    <a16:creationId xmlns:a16="http://schemas.microsoft.com/office/drawing/2014/main" id="{FFFE4498-8652-4B4A-BF14-2D8F1E4F0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" y="1868"/>
                <a:ext cx="30" cy="20"/>
              </a:xfrm>
              <a:custGeom>
                <a:avLst/>
                <a:gdLst>
                  <a:gd name="T0" fmla="*/ 367 w 515"/>
                  <a:gd name="T1" fmla="*/ 0 h 391"/>
                  <a:gd name="T2" fmla="*/ 97 w 515"/>
                  <a:gd name="T3" fmla="*/ 199 h 391"/>
                  <a:gd name="T4" fmla="*/ 97 w 515"/>
                  <a:gd name="T5" fmla="*/ 235 h 391"/>
                  <a:gd name="T6" fmla="*/ 0 w 515"/>
                  <a:gd name="T7" fmla="*/ 311 h 391"/>
                  <a:gd name="T8" fmla="*/ 211 w 515"/>
                  <a:gd name="T9" fmla="*/ 391 h 391"/>
                  <a:gd name="T10" fmla="*/ 344 w 515"/>
                  <a:gd name="T11" fmla="*/ 262 h 391"/>
                  <a:gd name="T12" fmla="*/ 289 w 515"/>
                  <a:gd name="T13" fmla="*/ 241 h 391"/>
                  <a:gd name="T14" fmla="*/ 431 w 515"/>
                  <a:gd name="T15" fmla="*/ 142 h 391"/>
                  <a:gd name="T16" fmla="*/ 388 w 515"/>
                  <a:gd name="T17" fmla="*/ 133 h 391"/>
                  <a:gd name="T18" fmla="*/ 515 w 515"/>
                  <a:gd name="T19" fmla="*/ 49 h 391"/>
                  <a:gd name="T20" fmla="*/ 367 w 515"/>
                  <a:gd name="T21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5" h="391">
                    <a:moveTo>
                      <a:pt x="367" y="0"/>
                    </a:moveTo>
                    <a:lnTo>
                      <a:pt x="97" y="199"/>
                    </a:lnTo>
                    <a:lnTo>
                      <a:pt x="97" y="235"/>
                    </a:lnTo>
                    <a:lnTo>
                      <a:pt x="0" y="311"/>
                    </a:lnTo>
                    <a:lnTo>
                      <a:pt x="211" y="391"/>
                    </a:lnTo>
                    <a:lnTo>
                      <a:pt x="344" y="262"/>
                    </a:lnTo>
                    <a:lnTo>
                      <a:pt x="289" y="241"/>
                    </a:lnTo>
                    <a:lnTo>
                      <a:pt x="431" y="142"/>
                    </a:lnTo>
                    <a:lnTo>
                      <a:pt x="388" y="133"/>
                    </a:lnTo>
                    <a:lnTo>
                      <a:pt x="515" y="49"/>
                    </a:lnTo>
                    <a:lnTo>
                      <a:pt x="36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120">
                <a:extLst>
                  <a:ext uri="{FF2B5EF4-FFF2-40B4-BE49-F238E27FC236}">
                    <a16:creationId xmlns:a16="http://schemas.microsoft.com/office/drawing/2014/main" id="{B05B7057-9966-48A3-9BA9-06EF4DBEF3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7" y="1872"/>
                <a:ext cx="8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121">
                <a:extLst>
                  <a:ext uri="{FF2B5EF4-FFF2-40B4-BE49-F238E27FC236}">
                    <a16:creationId xmlns:a16="http://schemas.microsoft.com/office/drawing/2014/main" id="{400E881F-AAA3-4B1F-A752-BA5BC52C0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" y="1878"/>
                <a:ext cx="1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122">
                <a:extLst>
                  <a:ext uri="{FF2B5EF4-FFF2-40B4-BE49-F238E27FC236}">
                    <a16:creationId xmlns:a16="http://schemas.microsoft.com/office/drawing/2014/main" id="{788961F0-E575-45D2-B222-1FCE79118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8" y="1878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23">
                <a:extLst>
                  <a:ext uri="{FF2B5EF4-FFF2-40B4-BE49-F238E27FC236}">
                    <a16:creationId xmlns:a16="http://schemas.microsoft.com/office/drawing/2014/main" id="{6F465DAA-93E9-4FD5-B605-65BFB3D65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" y="1883"/>
                <a:ext cx="54" cy="19"/>
              </a:xfrm>
              <a:custGeom>
                <a:avLst/>
                <a:gdLst>
                  <a:gd name="T0" fmla="*/ 105 w 918"/>
                  <a:gd name="T1" fmla="*/ 0 h 383"/>
                  <a:gd name="T2" fmla="*/ 0 w 918"/>
                  <a:gd name="T3" fmla="*/ 79 h 383"/>
                  <a:gd name="T4" fmla="*/ 0 w 918"/>
                  <a:gd name="T5" fmla="*/ 142 h 383"/>
                  <a:gd name="T6" fmla="*/ 831 w 918"/>
                  <a:gd name="T7" fmla="*/ 383 h 383"/>
                  <a:gd name="T8" fmla="*/ 831 w 918"/>
                  <a:gd name="T9" fmla="*/ 320 h 383"/>
                  <a:gd name="T10" fmla="*/ 918 w 918"/>
                  <a:gd name="T11" fmla="*/ 248 h 383"/>
                  <a:gd name="T12" fmla="*/ 105 w 918"/>
                  <a:gd name="T13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8" h="383">
                    <a:moveTo>
                      <a:pt x="105" y="0"/>
                    </a:moveTo>
                    <a:lnTo>
                      <a:pt x="0" y="79"/>
                    </a:lnTo>
                    <a:lnTo>
                      <a:pt x="0" y="142"/>
                    </a:lnTo>
                    <a:lnTo>
                      <a:pt x="831" y="383"/>
                    </a:lnTo>
                    <a:lnTo>
                      <a:pt x="831" y="320"/>
                    </a:lnTo>
                    <a:lnTo>
                      <a:pt x="918" y="248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24">
                <a:extLst>
                  <a:ext uri="{FF2B5EF4-FFF2-40B4-BE49-F238E27FC236}">
                    <a16:creationId xmlns:a16="http://schemas.microsoft.com/office/drawing/2014/main" id="{4424C88B-C41E-47FA-88F2-6D60D9D9B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" y="1883"/>
                <a:ext cx="54" cy="19"/>
              </a:xfrm>
              <a:custGeom>
                <a:avLst/>
                <a:gdLst>
                  <a:gd name="T0" fmla="*/ 105 w 918"/>
                  <a:gd name="T1" fmla="*/ 0 h 383"/>
                  <a:gd name="T2" fmla="*/ 0 w 918"/>
                  <a:gd name="T3" fmla="*/ 79 h 383"/>
                  <a:gd name="T4" fmla="*/ 0 w 918"/>
                  <a:gd name="T5" fmla="*/ 142 h 383"/>
                  <a:gd name="T6" fmla="*/ 831 w 918"/>
                  <a:gd name="T7" fmla="*/ 383 h 383"/>
                  <a:gd name="T8" fmla="*/ 831 w 918"/>
                  <a:gd name="T9" fmla="*/ 320 h 383"/>
                  <a:gd name="T10" fmla="*/ 918 w 918"/>
                  <a:gd name="T11" fmla="*/ 248 h 383"/>
                  <a:gd name="T12" fmla="*/ 105 w 918"/>
                  <a:gd name="T13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8" h="383">
                    <a:moveTo>
                      <a:pt x="105" y="0"/>
                    </a:moveTo>
                    <a:lnTo>
                      <a:pt x="0" y="79"/>
                    </a:lnTo>
                    <a:lnTo>
                      <a:pt x="0" y="142"/>
                    </a:lnTo>
                    <a:lnTo>
                      <a:pt x="831" y="383"/>
                    </a:lnTo>
                    <a:lnTo>
                      <a:pt x="831" y="320"/>
                    </a:lnTo>
                    <a:lnTo>
                      <a:pt x="918" y="248"/>
                    </a:lnTo>
                    <a:lnTo>
                      <a:pt x="10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125">
                <a:extLst>
                  <a:ext uri="{FF2B5EF4-FFF2-40B4-BE49-F238E27FC236}">
                    <a16:creationId xmlns:a16="http://schemas.microsoft.com/office/drawing/2014/main" id="{E5236A0D-E5A6-4B50-8014-6F0111E75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1889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126">
                <a:extLst>
                  <a:ext uri="{FF2B5EF4-FFF2-40B4-BE49-F238E27FC236}">
                    <a16:creationId xmlns:a16="http://schemas.microsoft.com/office/drawing/2014/main" id="{D037C6DC-D874-4EDA-85C2-2A8831FEE6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" y="1892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127">
                <a:extLst>
                  <a:ext uri="{FF2B5EF4-FFF2-40B4-BE49-F238E27FC236}">
                    <a16:creationId xmlns:a16="http://schemas.microsoft.com/office/drawing/2014/main" id="{51AD5E4F-5F96-497C-AC62-AFE2F8059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1895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128">
                <a:extLst>
                  <a:ext uri="{FF2B5EF4-FFF2-40B4-BE49-F238E27FC236}">
                    <a16:creationId xmlns:a16="http://schemas.microsoft.com/office/drawing/2014/main" id="{D5E3758A-B3C8-4585-8C61-18A1702DC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" y="1885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129">
                <a:extLst>
                  <a:ext uri="{FF2B5EF4-FFF2-40B4-BE49-F238E27FC236}">
                    <a16:creationId xmlns:a16="http://schemas.microsoft.com/office/drawing/2014/main" id="{1D19E5FB-AAF1-4B2F-A735-DE521649C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4" y="1888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130">
                <a:extLst>
                  <a:ext uri="{FF2B5EF4-FFF2-40B4-BE49-F238E27FC236}">
                    <a16:creationId xmlns:a16="http://schemas.microsoft.com/office/drawing/2014/main" id="{239A689A-653A-425B-9228-6FDE373EAA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7" y="1891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131">
                <a:extLst>
                  <a:ext uri="{FF2B5EF4-FFF2-40B4-BE49-F238E27FC236}">
                    <a16:creationId xmlns:a16="http://schemas.microsoft.com/office/drawing/2014/main" id="{839E0265-CBB9-4CF2-88AE-A3AE8C381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" y="1887"/>
                <a:ext cx="49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132">
                <a:extLst>
                  <a:ext uri="{FF2B5EF4-FFF2-40B4-BE49-F238E27FC236}">
                    <a16:creationId xmlns:a16="http://schemas.microsoft.com/office/drawing/2014/main" id="{212E5FE1-3BB8-4A2F-8AD3-C3F52D433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" y="1912"/>
                <a:ext cx="76" cy="25"/>
              </a:xfrm>
              <a:custGeom>
                <a:avLst/>
                <a:gdLst>
                  <a:gd name="T0" fmla="*/ 65 w 1286"/>
                  <a:gd name="T1" fmla="*/ 0 h 498"/>
                  <a:gd name="T2" fmla="*/ 0 w 1286"/>
                  <a:gd name="T3" fmla="*/ 79 h 498"/>
                  <a:gd name="T4" fmla="*/ 0 w 1286"/>
                  <a:gd name="T5" fmla="*/ 142 h 498"/>
                  <a:gd name="T6" fmla="*/ 1174 w 1286"/>
                  <a:gd name="T7" fmla="*/ 498 h 498"/>
                  <a:gd name="T8" fmla="*/ 1286 w 1286"/>
                  <a:gd name="T9" fmla="*/ 390 h 498"/>
                  <a:gd name="T10" fmla="*/ 1250 w 1286"/>
                  <a:gd name="T11" fmla="*/ 320 h 498"/>
                  <a:gd name="T12" fmla="*/ 65 w 1286"/>
                  <a:gd name="T13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6" h="498">
                    <a:moveTo>
                      <a:pt x="65" y="0"/>
                    </a:moveTo>
                    <a:lnTo>
                      <a:pt x="0" y="79"/>
                    </a:lnTo>
                    <a:lnTo>
                      <a:pt x="0" y="142"/>
                    </a:lnTo>
                    <a:lnTo>
                      <a:pt x="1174" y="498"/>
                    </a:lnTo>
                    <a:lnTo>
                      <a:pt x="1286" y="390"/>
                    </a:lnTo>
                    <a:lnTo>
                      <a:pt x="1250" y="32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133">
                <a:extLst>
                  <a:ext uri="{FF2B5EF4-FFF2-40B4-BE49-F238E27FC236}">
                    <a16:creationId xmlns:a16="http://schemas.microsoft.com/office/drawing/2014/main" id="{A22B2E1B-F35B-46CB-ACD4-AE1ED6BC8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" y="1912"/>
                <a:ext cx="76" cy="25"/>
              </a:xfrm>
              <a:custGeom>
                <a:avLst/>
                <a:gdLst>
                  <a:gd name="T0" fmla="*/ 65 w 1286"/>
                  <a:gd name="T1" fmla="*/ 0 h 498"/>
                  <a:gd name="T2" fmla="*/ 0 w 1286"/>
                  <a:gd name="T3" fmla="*/ 79 h 498"/>
                  <a:gd name="T4" fmla="*/ 0 w 1286"/>
                  <a:gd name="T5" fmla="*/ 142 h 498"/>
                  <a:gd name="T6" fmla="*/ 1174 w 1286"/>
                  <a:gd name="T7" fmla="*/ 498 h 498"/>
                  <a:gd name="T8" fmla="*/ 1286 w 1286"/>
                  <a:gd name="T9" fmla="*/ 390 h 498"/>
                  <a:gd name="T10" fmla="*/ 1250 w 1286"/>
                  <a:gd name="T11" fmla="*/ 320 h 498"/>
                  <a:gd name="T12" fmla="*/ 65 w 1286"/>
                  <a:gd name="T13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6" h="498">
                    <a:moveTo>
                      <a:pt x="65" y="0"/>
                    </a:moveTo>
                    <a:lnTo>
                      <a:pt x="0" y="79"/>
                    </a:lnTo>
                    <a:lnTo>
                      <a:pt x="0" y="142"/>
                    </a:lnTo>
                    <a:lnTo>
                      <a:pt x="1174" y="498"/>
                    </a:lnTo>
                    <a:lnTo>
                      <a:pt x="1286" y="390"/>
                    </a:lnTo>
                    <a:lnTo>
                      <a:pt x="1250" y="320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134">
                <a:extLst>
                  <a:ext uri="{FF2B5EF4-FFF2-40B4-BE49-F238E27FC236}">
                    <a16:creationId xmlns:a16="http://schemas.microsoft.com/office/drawing/2014/main" id="{1E6CE44C-8953-4840-AA15-DBB285C6A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3" y="1926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135">
                <a:extLst>
                  <a:ext uri="{FF2B5EF4-FFF2-40B4-BE49-F238E27FC236}">
                    <a16:creationId xmlns:a16="http://schemas.microsoft.com/office/drawing/2014/main" id="{A4D10C4A-D525-418F-9874-29DC6EC66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0" y="1923"/>
                <a:ext cx="6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136">
                <a:extLst>
                  <a:ext uri="{FF2B5EF4-FFF2-40B4-BE49-F238E27FC236}">
                    <a16:creationId xmlns:a16="http://schemas.microsoft.com/office/drawing/2014/main" id="{5724F081-14A2-44DE-A17A-FC17050E0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7" y="1919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137">
                <a:extLst>
                  <a:ext uri="{FF2B5EF4-FFF2-40B4-BE49-F238E27FC236}">
                    <a16:creationId xmlns:a16="http://schemas.microsoft.com/office/drawing/2014/main" id="{FA4F37D8-4AFB-4D89-BC49-3D58D7F54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3" y="1916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138">
                <a:extLst>
                  <a:ext uri="{FF2B5EF4-FFF2-40B4-BE49-F238E27FC236}">
                    <a16:creationId xmlns:a16="http://schemas.microsoft.com/office/drawing/2014/main" id="{7FB9752D-4BAC-49A1-9E54-8A42C592E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" y="1921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139">
                <a:extLst>
                  <a:ext uri="{FF2B5EF4-FFF2-40B4-BE49-F238E27FC236}">
                    <a16:creationId xmlns:a16="http://schemas.microsoft.com/office/drawing/2014/main" id="{765E1F5E-40DF-4F6D-A416-29BC16AC6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7" y="192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140">
                <a:extLst>
                  <a:ext uri="{FF2B5EF4-FFF2-40B4-BE49-F238E27FC236}">
                    <a16:creationId xmlns:a16="http://schemas.microsoft.com/office/drawing/2014/main" id="{BE109C7D-461F-41BC-A174-2B1D9EAE4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" y="1927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141">
                <a:extLst>
                  <a:ext uri="{FF2B5EF4-FFF2-40B4-BE49-F238E27FC236}">
                    <a16:creationId xmlns:a16="http://schemas.microsoft.com/office/drawing/2014/main" id="{A124F2C0-23E8-4F76-A051-B9588FA7F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3" y="1930"/>
                <a:ext cx="1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142">
                <a:extLst>
                  <a:ext uri="{FF2B5EF4-FFF2-40B4-BE49-F238E27FC236}">
                    <a16:creationId xmlns:a16="http://schemas.microsoft.com/office/drawing/2014/main" id="{C1766DEC-578F-46A3-9ED0-0C2AC9735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" y="1916"/>
                <a:ext cx="68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143">
                <a:extLst>
                  <a:ext uri="{FF2B5EF4-FFF2-40B4-BE49-F238E27FC236}">
                    <a16:creationId xmlns:a16="http://schemas.microsoft.com/office/drawing/2014/main" id="{23A22C9F-E58D-4855-9EA8-E88228ABC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3" y="1928"/>
                <a:ext cx="5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144">
                <a:extLst>
                  <a:ext uri="{FF2B5EF4-FFF2-40B4-BE49-F238E27FC236}">
                    <a16:creationId xmlns:a16="http://schemas.microsoft.com/office/drawing/2014/main" id="{67E09594-48B2-4006-A1F4-97582CE4A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3" y="1932"/>
                <a:ext cx="1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145">
                <a:extLst>
                  <a:ext uri="{FF2B5EF4-FFF2-40B4-BE49-F238E27FC236}">
                    <a16:creationId xmlns:a16="http://schemas.microsoft.com/office/drawing/2014/main" id="{83619A6A-A91D-421B-A152-C56EA29F4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" y="1895"/>
                <a:ext cx="78" cy="25"/>
              </a:xfrm>
              <a:custGeom>
                <a:avLst/>
                <a:gdLst>
                  <a:gd name="T0" fmla="*/ 98 w 1326"/>
                  <a:gd name="T1" fmla="*/ 0 h 505"/>
                  <a:gd name="T2" fmla="*/ 0 w 1326"/>
                  <a:gd name="T3" fmla="*/ 79 h 505"/>
                  <a:gd name="T4" fmla="*/ 0 w 1326"/>
                  <a:gd name="T5" fmla="*/ 136 h 505"/>
                  <a:gd name="T6" fmla="*/ 1255 w 1326"/>
                  <a:gd name="T7" fmla="*/ 505 h 505"/>
                  <a:gd name="T8" fmla="*/ 1255 w 1326"/>
                  <a:gd name="T9" fmla="*/ 426 h 505"/>
                  <a:gd name="T10" fmla="*/ 1326 w 1326"/>
                  <a:gd name="T11" fmla="*/ 349 h 505"/>
                  <a:gd name="T12" fmla="*/ 98 w 1326"/>
                  <a:gd name="T13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6" h="505">
                    <a:moveTo>
                      <a:pt x="98" y="0"/>
                    </a:moveTo>
                    <a:lnTo>
                      <a:pt x="0" y="79"/>
                    </a:lnTo>
                    <a:lnTo>
                      <a:pt x="0" y="136"/>
                    </a:lnTo>
                    <a:lnTo>
                      <a:pt x="1255" y="505"/>
                    </a:lnTo>
                    <a:lnTo>
                      <a:pt x="1255" y="426"/>
                    </a:lnTo>
                    <a:lnTo>
                      <a:pt x="1326" y="34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146">
                <a:extLst>
                  <a:ext uri="{FF2B5EF4-FFF2-40B4-BE49-F238E27FC236}">
                    <a16:creationId xmlns:a16="http://schemas.microsoft.com/office/drawing/2014/main" id="{AC1EBDF3-10AA-486F-92AD-35A39C912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" y="1895"/>
                <a:ext cx="78" cy="25"/>
              </a:xfrm>
              <a:custGeom>
                <a:avLst/>
                <a:gdLst>
                  <a:gd name="T0" fmla="*/ 98 w 1326"/>
                  <a:gd name="T1" fmla="*/ 0 h 505"/>
                  <a:gd name="T2" fmla="*/ 0 w 1326"/>
                  <a:gd name="T3" fmla="*/ 79 h 505"/>
                  <a:gd name="T4" fmla="*/ 0 w 1326"/>
                  <a:gd name="T5" fmla="*/ 136 h 505"/>
                  <a:gd name="T6" fmla="*/ 1255 w 1326"/>
                  <a:gd name="T7" fmla="*/ 505 h 505"/>
                  <a:gd name="T8" fmla="*/ 1255 w 1326"/>
                  <a:gd name="T9" fmla="*/ 426 h 505"/>
                  <a:gd name="T10" fmla="*/ 1326 w 1326"/>
                  <a:gd name="T11" fmla="*/ 349 h 505"/>
                  <a:gd name="T12" fmla="*/ 98 w 1326"/>
                  <a:gd name="T13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6" h="505">
                    <a:moveTo>
                      <a:pt x="98" y="0"/>
                    </a:moveTo>
                    <a:lnTo>
                      <a:pt x="0" y="79"/>
                    </a:lnTo>
                    <a:lnTo>
                      <a:pt x="0" y="136"/>
                    </a:lnTo>
                    <a:lnTo>
                      <a:pt x="1255" y="505"/>
                    </a:lnTo>
                    <a:lnTo>
                      <a:pt x="1255" y="426"/>
                    </a:lnTo>
                    <a:lnTo>
                      <a:pt x="1326" y="349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147">
                <a:extLst>
                  <a:ext uri="{FF2B5EF4-FFF2-40B4-BE49-F238E27FC236}">
                    <a16:creationId xmlns:a16="http://schemas.microsoft.com/office/drawing/2014/main" id="{44A3A751-B720-4AAF-A194-AFAA70D55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3" y="1899"/>
                <a:ext cx="73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148">
                <a:extLst>
                  <a:ext uri="{FF2B5EF4-FFF2-40B4-BE49-F238E27FC236}">
                    <a16:creationId xmlns:a16="http://schemas.microsoft.com/office/drawing/2014/main" id="{550002D0-6F76-41BC-B8A0-DA050F5EE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9" y="1903"/>
                <a:ext cx="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149">
                <a:extLst>
                  <a:ext uri="{FF2B5EF4-FFF2-40B4-BE49-F238E27FC236}">
                    <a16:creationId xmlns:a16="http://schemas.microsoft.com/office/drawing/2014/main" id="{EF001F0A-F8AD-4D83-A2F6-5611F3039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" y="1866"/>
                <a:ext cx="14" cy="16"/>
              </a:xfrm>
              <a:custGeom>
                <a:avLst/>
                <a:gdLst>
                  <a:gd name="T0" fmla="*/ 120 w 247"/>
                  <a:gd name="T1" fmla="*/ 112 h 325"/>
                  <a:gd name="T2" fmla="*/ 0 w 247"/>
                  <a:gd name="T3" fmla="*/ 248 h 325"/>
                  <a:gd name="T4" fmla="*/ 57 w 247"/>
                  <a:gd name="T5" fmla="*/ 325 h 325"/>
                  <a:gd name="T6" fmla="*/ 234 w 247"/>
                  <a:gd name="T7" fmla="*/ 205 h 325"/>
                  <a:gd name="T8" fmla="*/ 247 w 247"/>
                  <a:gd name="T9" fmla="*/ 0 h 325"/>
                  <a:gd name="T10" fmla="*/ 120 w 247"/>
                  <a:gd name="T11" fmla="*/ 11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325">
                    <a:moveTo>
                      <a:pt x="120" y="112"/>
                    </a:moveTo>
                    <a:lnTo>
                      <a:pt x="0" y="248"/>
                    </a:lnTo>
                    <a:lnTo>
                      <a:pt x="57" y="325"/>
                    </a:lnTo>
                    <a:lnTo>
                      <a:pt x="234" y="205"/>
                    </a:lnTo>
                    <a:lnTo>
                      <a:pt x="247" y="0"/>
                    </a:lnTo>
                    <a:lnTo>
                      <a:pt x="120" y="112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150">
                <a:extLst>
                  <a:ext uri="{FF2B5EF4-FFF2-40B4-BE49-F238E27FC236}">
                    <a16:creationId xmlns:a16="http://schemas.microsoft.com/office/drawing/2014/main" id="{027C2906-401C-450A-A8FF-10A46AE38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" y="1866"/>
                <a:ext cx="14" cy="16"/>
              </a:xfrm>
              <a:custGeom>
                <a:avLst/>
                <a:gdLst>
                  <a:gd name="T0" fmla="*/ 120 w 247"/>
                  <a:gd name="T1" fmla="*/ 112 h 325"/>
                  <a:gd name="T2" fmla="*/ 0 w 247"/>
                  <a:gd name="T3" fmla="*/ 248 h 325"/>
                  <a:gd name="T4" fmla="*/ 57 w 247"/>
                  <a:gd name="T5" fmla="*/ 325 h 325"/>
                  <a:gd name="T6" fmla="*/ 234 w 247"/>
                  <a:gd name="T7" fmla="*/ 205 h 325"/>
                  <a:gd name="T8" fmla="*/ 247 w 247"/>
                  <a:gd name="T9" fmla="*/ 0 h 325"/>
                  <a:gd name="T10" fmla="*/ 120 w 247"/>
                  <a:gd name="T11" fmla="*/ 11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325">
                    <a:moveTo>
                      <a:pt x="120" y="112"/>
                    </a:moveTo>
                    <a:lnTo>
                      <a:pt x="0" y="248"/>
                    </a:lnTo>
                    <a:lnTo>
                      <a:pt x="57" y="325"/>
                    </a:lnTo>
                    <a:lnTo>
                      <a:pt x="234" y="205"/>
                    </a:lnTo>
                    <a:lnTo>
                      <a:pt x="247" y="0"/>
                    </a:lnTo>
                    <a:lnTo>
                      <a:pt x="120" y="1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151">
                <a:extLst>
                  <a:ext uri="{FF2B5EF4-FFF2-40B4-BE49-F238E27FC236}">
                    <a16:creationId xmlns:a16="http://schemas.microsoft.com/office/drawing/2014/main" id="{C4E5F974-1651-48A7-B5D4-82DE8E729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1830"/>
                <a:ext cx="173" cy="39"/>
              </a:xfrm>
              <a:custGeom>
                <a:avLst/>
                <a:gdLst>
                  <a:gd name="T0" fmla="*/ 0 w 2938"/>
                  <a:gd name="T1" fmla="*/ 192 h 790"/>
                  <a:gd name="T2" fmla="*/ 44 w 2938"/>
                  <a:gd name="T3" fmla="*/ 307 h 790"/>
                  <a:gd name="T4" fmla="*/ 495 w 2938"/>
                  <a:gd name="T5" fmla="*/ 421 h 790"/>
                  <a:gd name="T6" fmla="*/ 609 w 2938"/>
                  <a:gd name="T7" fmla="*/ 192 h 790"/>
                  <a:gd name="T8" fmla="*/ 2916 w 2938"/>
                  <a:gd name="T9" fmla="*/ 790 h 790"/>
                  <a:gd name="T10" fmla="*/ 2938 w 2938"/>
                  <a:gd name="T11" fmla="*/ 605 h 790"/>
                  <a:gd name="T12" fmla="*/ 481 w 2938"/>
                  <a:gd name="T13" fmla="*/ 0 h 790"/>
                  <a:gd name="T14" fmla="*/ 367 w 2938"/>
                  <a:gd name="T15" fmla="*/ 271 h 790"/>
                  <a:gd name="T16" fmla="*/ 0 w 2938"/>
                  <a:gd name="T17" fmla="*/ 192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38" h="790">
                    <a:moveTo>
                      <a:pt x="0" y="192"/>
                    </a:moveTo>
                    <a:lnTo>
                      <a:pt x="44" y="307"/>
                    </a:lnTo>
                    <a:lnTo>
                      <a:pt x="495" y="421"/>
                    </a:lnTo>
                    <a:lnTo>
                      <a:pt x="609" y="192"/>
                    </a:lnTo>
                    <a:lnTo>
                      <a:pt x="2916" y="790"/>
                    </a:lnTo>
                    <a:lnTo>
                      <a:pt x="2938" y="605"/>
                    </a:lnTo>
                    <a:lnTo>
                      <a:pt x="481" y="0"/>
                    </a:lnTo>
                    <a:lnTo>
                      <a:pt x="367" y="271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152">
                <a:extLst>
                  <a:ext uri="{FF2B5EF4-FFF2-40B4-BE49-F238E27FC236}">
                    <a16:creationId xmlns:a16="http://schemas.microsoft.com/office/drawing/2014/main" id="{FEC8C5BF-7C59-49B3-B10B-21AE529F2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1830"/>
                <a:ext cx="173" cy="39"/>
              </a:xfrm>
              <a:custGeom>
                <a:avLst/>
                <a:gdLst>
                  <a:gd name="T0" fmla="*/ 0 w 2938"/>
                  <a:gd name="T1" fmla="*/ 192 h 790"/>
                  <a:gd name="T2" fmla="*/ 44 w 2938"/>
                  <a:gd name="T3" fmla="*/ 307 h 790"/>
                  <a:gd name="T4" fmla="*/ 495 w 2938"/>
                  <a:gd name="T5" fmla="*/ 421 h 790"/>
                  <a:gd name="T6" fmla="*/ 609 w 2938"/>
                  <a:gd name="T7" fmla="*/ 192 h 790"/>
                  <a:gd name="T8" fmla="*/ 2916 w 2938"/>
                  <a:gd name="T9" fmla="*/ 790 h 790"/>
                  <a:gd name="T10" fmla="*/ 2938 w 2938"/>
                  <a:gd name="T11" fmla="*/ 605 h 790"/>
                  <a:gd name="T12" fmla="*/ 481 w 2938"/>
                  <a:gd name="T13" fmla="*/ 0 h 790"/>
                  <a:gd name="T14" fmla="*/ 367 w 2938"/>
                  <a:gd name="T15" fmla="*/ 271 h 790"/>
                  <a:gd name="T16" fmla="*/ 0 w 2938"/>
                  <a:gd name="T17" fmla="*/ 192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38" h="790">
                    <a:moveTo>
                      <a:pt x="0" y="192"/>
                    </a:moveTo>
                    <a:lnTo>
                      <a:pt x="44" y="307"/>
                    </a:lnTo>
                    <a:lnTo>
                      <a:pt x="495" y="421"/>
                    </a:lnTo>
                    <a:lnTo>
                      <a:pt x="609" y="192"/>
                    </a:lnTo>
                    <a:lnTo>
                      <a:pt x="2916" y="790"/>
                    </a:lnTo>
                    <a:lnTo>
                      <a:pt x="2938" y="605"/>
                    </a:lnTo>
                    <a:lnTo>
                      <a:pt x="481" y="0"/>
                    </a:lnTo>
                    <a:lnTo>
                      <a:pt x="367" y="271"/>
                    </a:lnTo>
                    <a:lnTo>
                      <a:pt x="0" y="19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153">
                <a:extLst>
                  <a:ext uri="{FF2B5EF4-FFF2-40B4-BE49-F238E27FC236}">
                    <a16:creationId xmlns:a16="http://schemas.microsoft.com/office/drawing/2014/main" id="{CC868DAA-494A-44FC-A1FD-E32EB1E8F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" y="1833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154">
                <a:extLst>
                  <a:ext uri="{FF2B5EF4-FFF2-40B4-BE49-F238E27FC236}">
                    <a16:creationId xmlns:a16="http://schemas.microsoft.com/office/drawing/2014/main" id="{BF799CF0-B76B-422E-89F4-228537C40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" y="1838"/>
                <a:ext cx="142" cy="35"/>
              </a:xfrm>
              <a:custGeom>
                <a:avLst/>
                <a:gdLst>
                  <a:gd name="T0" fmla="*/ 142 w 2402"/>
                  <a:gd name="T1" fmla="*/ 0 h 695"/>
                  <a:gd name="T2" fmla="*/ 0 w 2402"/>
                  <a:gd name="T3" fmla="*/ 98 h 695"/>
                  <a:gd name="T4" fmla="*/ 332 w 2402"/>
                  <a:gd name="T5" fmla="*/ 219 h 695"/>
                  <a:gd name="T6" fmla="*/ 2280 w 2402"/>
                  <a:gd name="T7" fmla="*/ 695 h 695"/>
                  <a:gd name="T8" fmla="*/ 2402 w 2402"/>
                  <a:gd name="T9" fmla="*/ 587 h 695"/>
                  <a:gd name="T10" fmla="*/ 142 w 240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2" h="695">
                    <a:moveTo>
                      <a:pt x="142" y="0"/>
                    </a:moveTo>
                    <a:lnTo>
                      <a:pt x="0" y="98"/>
                    </a:lnTo>
                    <a:lnTo>
                      <a:pt x="332" y="219"/>
                    </a:lnTo>
                    <a:lnTo>
                      <a:pt x="2280" y="695"/>
                    </a:lnTo>
                    <a:lnTo>
                      <a:pt x="2402" y="587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155">
                <a:extLst>
                  <a:ext uri="{FF2B5EF4-FFF2-40B4-BE49-F238E27FC236}">
                    <a16:creationId xmlns:a16="http://schemas.microsoft.com/office/drawing/2014/main" id="{C39A54C7-4CA4-4B7E-91D5-533ABBB05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" y="1838"/>
                <a:ext cx="142" cy="35"/>
              </a:xfrm>
              <a:custGeom>
                <a:avLst/>
                <a:gdLst>
                  <a:gd name="T0" fmla="*/ 142 w 2402"/>
                  <a:gd name="T1" fmla="*/ 0 h 695"/>
                  <a:gd name="T2" fmla="*/ 0 w 2402"/>
                  <a:gd name="T3" fmla="*/ 98 h 695"/>
                  <a:gd name="T4" fmla="*/ 332 w 2402"/>
                  <a:gd name="T5" fmla="*/ 219 h 695"/>
                  <a:gd name="T6" fmla="*/ 2280 w 2402"/>
                  <a:gd name="T7" fmla="*/ 695 h 695"/>
                  <a:gd name="T8" fmla="*/ 2402 w 2402"/>
                  <a:gd name="T9" fmla="*/ 587 h 695"/>
                  <a:gd name="T10" fmla="*/ 142 w 240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02" h="695">
                    <a:moveTo>
                      <a:pt x="142" y="0"/>
                    </a:moveTo>
                    <a:lnTo>
                      <a:pt x="0" y="98"/>
                    </a:lnTo>
                    <a:lnTo>
                      <a:pt x="332" y="219"/>
                    </a:lnTo>
                    <a:lnTo>
                      <a:pt x="2280" y="695"/>
                    </a:lnTo>
                    <a:lnTo>
                      <a:pt x="2402" y="587"/>
                    </a:lnTo>
                    <a:lnTo>
                      <a:pt x="14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156">
                <a:extLst>
                  <a:ext uri="{FF2B5EF4-FFF2-40B4-BE49-F238E27FC236}">
                    <a16:creationId xmlns:a16="http://schemas.microsoft.com/office/drawing/2014/main" id="{663E5449-7318-4757-93EF-35DE1C32E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3"/>
                <a:ext cx="137" cy="39"/>
              </a:xfrm>
              <a:custGeom>
                <a:avLst/>
                <a:gdLst>
                  <a:gd name="T0" fmla="*/ 21 w 2323"/>
                  <a:gd name="T1" fmla="*/ 0 h 774"/>
                  <a:gd name="T2" fmla="*/ 0 w 2323"/>
                  <a:gd name="T3" fmla="*/ 199 h 774"/>
                  <a:gd name="T4" fmla="*/ 2274 w 2323"/>
                  <a:gd name="T5" fmla="*/ 774 h 774"/>
                  <a:gd name="T6" fmla="*/ 2323 w 2323"/>
                  <a:gd name="T7" fmla="*/ 569 h 774"/>
                  <a:gd name="T8" fmla="*/ 21 w 2323"/>
                  <a:gd name="T9" fmla="*/ 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3" h="774">
                    <a:moveTo>
                      <a:pt x="21" y="0"/>
                    </a:moveTo>
                    <a:lnTo>
                      <a:pt x="0" y="199"/>
                    </a:lnTo>
                    <a:lnTo>
                      <a:pt x="2274" y="774"/>
                    </a:lnTo>
                    <a:lnTo>
                      <a:pt x="2323" y="56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157">
                <a:extLst>
                  <a:ext uri="{FF2B5EF4-FFF2-40B4-BE49-F238E27FC236}">
                    <a16:creationId xmlns:a16="http://schemas.microsoft.com/office/drawing/2014/main" id="{FC5786C6-8DFB-40D2-A2CB-CE683C2A1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1843"/>
                <a:ext cx="137" cy="39"/>
              </a:xfrm>
              <a:custGeom>
                <a:avLst/>
                <a:gdLst>
                  <a:gd name="T0" fmla="*/ 21 w 2323"/>
                  <a:gd name="T1" fmla="*/ 0 h 774"/>
                  <a:gd name="T2" fmla="*/ 0 w 2323"/>
                  <a:gd name="T3" fmla="*/ 199 h 774"/>
                  <a:gd name="T4" fmla="*/ 2274 w 2323"/>
                  <a:gd name="T5" fmla="*/ 774 h 774"/>
                  <a:gd name="T6" fmla="*/ 2323 w 2323"/>
                  <a:gd name="T7" fmla="*/ 569 h 774"/>
                  <a:gd name="T8" fmla="*/ 21 w 2323"/>
                  <a:gd name="T9" fmla="*/ 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3" h="774">
                    <a:moveTo>
                      <a:pt x="21" y="0"/>
                    </a:moveTo>
                    <a:lnTo>
                      <a:pt x="0" y="199"/>
                    </a:lnTo>
                    <a:lnTo>
                      <a:pt x="2274" y="774"/>
                    </a:lnTo>
                    <a:lnTo>
                      <a:pt x="2323" y="569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158">
                <a:extLst>
                  <a:ext uri="{FF2B5EF4-FFF2-40B4-BE49-F238E27FC236}">
                    <a16:creationId xmlns:a16="http://schemas.microsoft.com/office/drawing/2014/main" id="{5942E10C-9E9F-4BAD-AE2C-D46C770DB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1854"/>
                <a:ext cx="9" cy="5"/>
              </a:xfrm>
              <a:custGeom>
                <a:avLst/>
                <a:gdLst>
                  <a:gd name="T0" fmla="*/ 0 w 150"/>
                  <a:gd name="T1" fmla="*/ 64 h 100"/>
                  <a:gd name="T2" fmla="*/ 0 w 150"/>
                  <a:gd name="T3" fmla="*/ 78 h 100"/>
                  <a:gd name="T4" fmla="*/ 14 w 150"/>
                  <a:gd name="T5" fmla="*/ 78 h 100"/>
                  <a:gd name="T6" fmla="*/ 30 w 150"/>
                  <a:gd name="T7" fmla="*/ 100 h 100"/>
                  <a:gd name="T8" fmla="*/ 136 w 150"/>
                  <a:gd name="T9" fmla="*/ 100 h 100"/>
                  <a:gd name="T10" fmla="*/ 141 w 150"/>
                  <a:gd name="T11" fmla="*/ 87 h 100"/>
                  <a:gd name="T12" fmla="*/ 141 w 150"/>
                  <a:gd name="T13" fmla="*/ 78 h 100"/>
                  <a:gd name="T14" fmla="*/ 150 w 150"/>
                  <a:gd name="T15" fmla="*/ 70 h 100"/>
                  <a:gd name="T16" fmla="*/ 150 w 150"/>
                  <a:gd name="T17" fmla="*/ 51 h 100"/>
                  <a:gd name="T18" fmla="*/ 141 w 150"/>
                  <a:gd name="T19" fmla="*/ 34 h 100"/>
                  <a:gd name="T20" fmla="*/ 141 w 150"/>
                  <a:gd name="T21" fmla="*/ 21 h 100"/>
                  <a:gd name="T22" fmla="*/ 136 w 150"/>
                  <a:gd name="T23" fmla="*/ 15 h 100"/>
                  <a:gd name="T24" fmla="*/ 114 w 150"/>
                  <a:gd name="T25" fmla="*/ 7 h 100"/>
                  <a:gd name="T26" fmla="*/ 107 w 150"/>
                  <a:gd name="T27" fmla="*/ 7 h 100"/>
                  <a:gd name="T28" fmla="*/ 93 w 150"/>
                  <a:gd name="T29" fmla="*/ 0 h 100"/>
                  <a:gd name="T30" fmla="*/ 50 w 150"/>
                  <a:gd name="T31" fmla="*/ 0 h 100"/>
                  <a:gd name="T32" fmla="*/ 50 w 150"/>
                  <a:gd name="T33" fmla="*/ 7 h 100"/>
                  <a:gd name="T34" fmla="*/ 36 w 150"/>
                  <a:gd name="T35" fmla="*/ 7 h 100"/>
                  <a:gd name="T36" fmla="*/ 30 w 150"/>
                  <a:gd name="T37" fmla="*/ 15 h 100"/>
                  <a:gd name="T38" fmla="*/ 14 w 150"/>
                  <a:gd name="T39" fmla="*/ 15 h 100"/>
                  <a:gd name="T40" fmla="*/ 14 w 150"/>
                  <a:gd name="T41" fmla="*/ 21 h 100"/>
                  <a:gd name="T42" fmla="*/ 0 w 150"/>
                  <a:gd name="T43" fmla="*/ 43 h 100"/>
                  <a:gd name="T44" fmla="*/ 0 w 150"/>
                  <a:gd name="T45" fmla="*/ 6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0" h="100">
                    <a:moveTo>
                      <a:pt x="0" y="64"/>
                    </a:moveTo>
                    <a:lnTo>
                      <a:pt x="0" y="78"/>
                    </a:lnTo>
                    <a:lnTo>
                      <a:pt x="14" y="78"/>
                    </a:lnTo>
                    <a:lnTo>
                      <a:pt x="30" y="100"/>
                    </a:lnTo>
                    <a:lnTo>
                      <a:pt x="136" y="100"/>
                    </a:lnTo>
                    <a:lnTo>
                      <a:pt x="141" y="87"/>
                    </a:lnTo>
                    <a:lnTo>
                      <a:pt x="141" y="78"/>
                    </a:lnTo>
                    <a:lnTo>
                      <a:pt x="150" y="70"/>
                    </a:lnTo>
                    <a:lnTo>
                      <a:pt x="150" y="51"/>
                    </a:lnTo>
                    <a:lnTo>
                      <a:pt x="141" y="34"/>
                    </a:lnTo>
                    <a:lnTo>
                      <a:pt x="141" y="21"/>
                    </a:lnTo>
                    <a:lnTo>
                      <a:pt x="136" y="15"/>
                    </a:lnTo>
                    <a:lnTo>
                      <a:pt x="114" y="7"/>
                    </a:lnTo>
                    <a:lnTo>
                      <a:pt x="107" y="7"/>
                    </a:lnTo>
                    <a:lnTo>
                      <a:pt x="93" y="0"/>
                    </a:lnTo>
                    <a:lnTo>
                      <a:pt x="50" y="0"/>
                    </a:lnTo>
                    <a:lnTo>
                      <a:pt x="50" y="7"/>
                    </a:lnTo>
                    <a:lnTo>
                      <a:pt x="36" y="7"/>
                    </a:lnTo>
                    <a:lnTo>
                      <a:pt x="30" y="15"/>
                    </a:lnTo>
                    <a:lnTo>
                      <a:pt x="14" y="15"/>
                    </a:lnTo>
                    <a:lnTo>
                      <a:pt x="14" y="21"/>
                    </a:lnTo>
                    <a:lnTo>
                      <a:pt x="0" y="4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4F4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159">
                <a:extLst>
                  <a:ext uri="{FF2B5EF4-FFF2-40B4-BE49-F238E27FC236}">
                    <a16:creationId xmlns:a16="http://schemas.microsoft.com/office/drawing/2014/main" id="{B782B308-0547-46FF-AE4D-CAC6D55F5B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1854"/>
                <a:ext cx="9" cy="5"/>
              </a:xfrm>
              <a:custGeom>
                <a:avLst/>
                <a:gdLst>
                  <a:gd name="T0" fmla="*/ 0 w 150"/>
                  <a:gd name="T1" fmla="*/ 64 h 100"/>
                  <a:gd name="T2" fmla="*/ 0 w 150"/>
                  <a:gd name="T3" fmla="*/ 78 h 100"/>
                  <a:gd name="T4" fmla="*/ 14 w 150"/>
                  <a:gd name="T5" fmla="*/ 78 h 100"/>
                  <a:gd name="T6" fmla="*/ 30 w 150"/>
                  <a:gd name="T7" fmla="*/ 100 h 100"/>
                  <a:gd name="T8" fmla="*/ 136 w 150"/>
                  <a:gd name="T9" fmla="*/ 100 h 100"/>
                  <a:gd name="T10" fmla="*/ 141 w 150"/>
                  <a:gd name="T11" fmla="*/ 87 h 100"/>
                  <a:gd name="T12" fmla="*/ 141 w 150"/>
                  <a:gd name="T13" fmla="*/ 78 h 100"/>
                  <a:gd name="T14" fmla="*/ 150 w 150"/>
                  <a:gd name="T15" fmla="*/ 70 h 100"/>
                  <a:gd name="T16" fmla="*/ 150 w 150"/>
                  <a:gd name="T17" fmla="*/ 51 h 100"/>
                  <a:gd name="T18" fmla="*/ 141 w 150"/>
                  <a:gd name="T19" fmla="*/ 34 h 100"/>
                  <a:gd name="T20" fmla="*/ 141 w 150"/>
                  <a:gd name="T21" fmla="*/ 21 h 100"/>
                  <a:gd name="T22" fmla="*/ 136 w 150"/>
                  <a:gd name="T23" fmla="*/ 15 h 100"/>
                  <a:gd name="T24" fmla="*/ 114 w 150"/>
                  <a:gd name="T25" fmla="*/ 7 h 100"/>
                  <a:gd name="T26" fmla="*/ 107 w 150"/>
                  <a:gd name="T27" fmla="*/ 7 h 100"/>
                  <a:gd name="T28" fmla="*/ 93 w 150"/>
                  <a:gd name="T29" fmla="*/ 0 h 100"/>
                  <a:gd name="T30" fmla="*/ 50 w 150"/>
                  <a:gd name="T31" fmla="*/ 0 h 100"/>
                  <a:gd name="T32" fmla="*/ 50 w 150"/>
                  <a:gd name="T33" fmla="*/ 7 h 100"/>
                  <a:gd name="T34" fmla="*/ 36 w 150"/>
                  <a:gd name="T35" fmla="*/ 7 h 100"/>
                  <a:gd name="T36" fmla="*/ 30 w 150"/>
                  <a:gd name="T37" fmla="*/ 15 h 100"/>
                  <a:gd name="T38" fmla="*/ 14 w 150"/>
                  <a:gd name="T39" fmla="*/ 15 h 100"/>
                  <a:gd name="T40" fmla="*/ 14 w 150"/>
                  <a:gd name="T41" fmla="*/ 21 h 100"/>
                  <a:gd name="T42" fmla="*/ 0 w 150"/>
                  <a:gd name="T43" fmla="*/ 43 h 100"/>
                  <a:gd name="T44" fmla="*/ 0 w 150"/>
                  <a:gd name="T45" fmla="*/ 6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0" h="100">
                    <a:moveTo>
                      <a:pt x="0" y="64"/>
                    </a:moveTo>
                    <a:lnTo>
                      <a:pt x="0" y="78"/>
                    </a:lnTo>
                    <a:lnTo>
                      <a:pt x="14" y="78"/>
                    </a:lnTo>
                    <a:lnTo>
                      <a:pt x="30" y="100"/>
                    </a:lnTo>
                    <a:lnTo>
                      <a:pt x="136" y="100"/>
                    </a:lnTo>
                    <a:lnTo>
                      <a:pt x="141" y="87"/>
                    </a:lnTo>
                    <a:lnTo>
                      <a:pt x="141" y="78"/>
                    </a:lnTo>
                    <a:lnTo>
                      <a:pt x="150" y="70"/>
                    </a:lnTo>
                    <a:lnTo>
                      <a:pt x="150" y="51"/>
                    </a:lnTo>
                    <a:lnTo>
                      <a:pt x="141" y="34"/>
                    </a:lnTo>
                    <a:lnTo>
                      <a:pt x="141" y="21"/>
                    </a:lnTo>
                    <a:lnTo>
                      <a:pt x="136" y="15"/>
                    </a:lnTo>
                    <a:lnTo>
                      <a:pt x="114" y="7"/>
                    </a:lnTo>
                    <a:lnTo>
                      <a:pt x="107" y="7"/>
                    </a:lnTo>
                    <a:lnTo>
                      <a:pt x="93" y="0"/>
                    </a:lnTo>
                    <a:lnTo>
                      <a:pt x="50" y="0"/>
                    </a:lnTo>
                    <a:lnTo>
                      <a:pt x="50" y="7"/>
                    </a:lnTo>
                    <a:lnTo>
                      <a:pt x="36" y="7"/>
                    </a:lnTo>
                    <a:lnTo>
                      <a:pt x="30" y="15"/>
                    </a:lnTo>
                    <a:lnTo>
                      <a:pt x="14" y="15"/>
                    </a:lnTo>
                    <a:lnTo>
                      <a:pt x="14" y="21"/>
                    </a:lnTo>
                    <a:lnTo>
                      <a:pt x="0" y="43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160">
                <a:extLst>
                  <a:ext uri="{FF2B5EF4-FFF2-40B4-BE49-F238E27FC236}">
                    <a16:creationId xmlns:a16="http://schemas.microsoft.com/office/drawing/2014/main" id="{810316D3-3BE2-431F-BD72-B6DA76485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" y="1843"/>
                <a:ext cx="5" cy="6"/>
              </a:xfrm>
              <a:custGeom>
                <a:avLst/>
                <a:gdLst>
                  <a:gd name="T0" fmla="*/ 65 w 93"/>
                  <a:gd name="T1" fmla="*/ 0 h 121"/>
                  <a:gd name="T2" fmla="*/ 0 w 93"/>
                  <a:gd name="T3" fmla="*/ 57 h 121"/>
                  <a:gd name="T4" fmla="*/ 0 w 93"/>
                  <a:gd name="T5" fmla="*/ 114 h 121"/>
                  <a:gd name="T6" fmla="*/ 22 w 93"/>
                  <a:gd name="T7" fmla="*/ 121 h 121"/>
                  <a:gd name="T8" fmla="*/ 22 w 93"/>
                  <a:gd name="T9" fmla="*/ 63 h 121"/>
                  <a:gd name="T10" fmla="*/ 30 w 93"/>
                  <a:gd name="T11" fmla="*/ 63 h 121"/>
                  <a:gd name="T12" fmla="*/ 93 w 93"/>
                  <a:gd name="T13" fmla="*/ 0 h 121"/>
                  <a:gd name="T14" fmla="*/ 65 w 93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21">
                    <a:moveTo>
                      <a:pt x="65" y="0"/>
                    </a:moveTo>
                    <a:lnTo>
                      <a:pt x="0" y="57"/>
                    </a:lnTo>
                    <a:lnTo>
                      <a:pt x="0" y="114"/>
                    </a:lnTo>
                    <a:lnTo>
                      <a:pt x="22" y="121"/>
                    </a:lnTo>
                    <a:lnTo>
                      <a:pt x="22" y="63"/>
                    </a:lnTo>
                    <a:lnTo>
                      <a:pt x="30" y="63"/>
                    </a:lnTo>
                    <a:lnTo>
                      <a:pt x="93" y="0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161">
                <a:extLst>
                  <a:ext uri="{FF2B5EF4-FFF2-40B4-BE49-F238E27FC236}">
                    <a16:creationId xmlns:a16="http://schemas.microsoft.com/office/drawing/2014/main" id="{B582A35A-95B7-434E-8676-9B62B3EF5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9" y="1845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162">
                <a:extLst>
                  <a:ext uri="{FF2B5EF4-FFF2-40B4-BE49-F238E27FC236}">
                    <a16:creationId xmlns:a16="http://schemas.microsoft.com/office/drawing/2014/main" id="{59C5D6AD-96CA-4F61-AD01-447997CDF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" y="1845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163">
                <a:extLst>
                  <a:ext uri="{FF2B5EF4-FFF2-40B4-BE49-F238E27FC236}">
                    <a16:creationId xmlns:a16="http://schemas.microsoft.com/office/drawing/2014/main" id="{8D4C8EE7-7E15-4445-B40C-E9CB9095A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2" y="1845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164">
                <a:extLst>
                  <a:ext uri="{FF2B5EF4-FFF2-40B4-BE49-F238E27FC236}">
                    <a16:creationId xmlns:a16="http://schemas.microsoft.com/office/drawing/2014/main" id="{AA24B1A2-B7A3-4131-BDE7-1C091BFEC4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1" y="1849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165">
                <a:extLst>
                  <a:ext uri="{FF2B5EF4-FFF2-40B4-BE49-F238E27FC236}">
                    <a16:creationId xmlns:a16="http://schemas.microsoft.com/office/drawing/2014/main" id="{4A8F7F16-FEB1-4280-98BE-573CF430FD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" y="1849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Line 166">
                <a:extLst>
                  <a:ext uri="{FF2B5EF4-FFF2-40B4-BE49-F238E27FC236}">
                    <a16:creationId xmlns:a16="http://schemas.microsoft.com/office/drawing/2014/main" id="{16629DF2-1138-4EB3-BFA7-367904E3D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" y="1850"/>
                <a:ext cx="4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167">
                <a:extLst>
                  <a:ext uri="{FF2B5EF4-FFF2-40B4-BE49-F238E27FC236}">
                    <a16:creationId xmlns:a16="http://schemas.microsoft.com/office/drawing/2014/main" id="{7C91A062-A532-4D4A-9424-21626AC26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7" y="1851"/>
                <a:ext cx="3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Line 168">
                <a:extLst>
                  <a:ext uri="{FF2B5EF4-FFF2-40B4-BE49-F238E27FC236}">
                    <a16:creationId xmlns:a16="http://schemas.microsoft.com/office/drawing/2014/main" id="{9DE26936-017F-4C4B-9791-8D5E66CD9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0" y="1851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Line 169">
                <a:extLst>
                  <a:ext uri="{FF2B5EF4-FFF2-40B4-BE49-F238E27FC236}">
                    <a16:creationId xmlns:a16="http://schemas.microsoft.com/office/drawing/2014/main" id="{0A22E84E-E5AC-41B7-939F-0D8E4918D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8" y="1851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Line 170">
                <a:extLst>
                  <a:ext uri="{FF2B5EF4-FFF2-40B4-BE49-F238E27FC236}">
                    <a16:creationId xmlns:a16="http://schemas.microsoft.com/office/drawing/2014/main" id="{0BF9EFDF-3137-4B32-80FA-5674FD90D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5" y="1846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171">
                <a:extLst>
                  <a:ext uri="{FF2B5EF4-FFF2-40B4-BE49-F238E27FC236}">
                    <a16:creationId xmlns:a16="http://schemas.microsoft.com/office/drawing/2014/main" id="{D7E5D25D-8560-4705-9B92-3C0F3B2D8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" y="184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172">
                <a:extLst>
                  <a:ext uri="{FF2B5EF4-FFF2-40B4-BE49-F238E27FC236}">
                    <a16:creationId xmlns:a16="http://schemas.microsoft.com/office/drawing/2014/main" id="{27E17CE0-67EB-4D28-AB51-CC594E13ED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" y="1847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173">
                <a:extLst>
                  <a:ext uri="{FF2B5EF4-FFF2-40B4-BE49-F238E27FC236}">
                    <a16:creationId xmlns:a16="http://schemas.microsoft.com/office/drawing/2014/main" id="{65CD0ABB-A77F-49FA-A275-308CDC4A5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9" y="1847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174">
                <a:extLst>
                  <a:ext uri="{FF2B5EF4-FFF2-40B4-BE49-F238E27FC236}">
                    <a16:creationId xmlns:a16="http://schemas.microsoft.com/office/drawing/2014/main" id="{98CD7AD2-117E-47D2-890E-3DB476472E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" y="184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175">
                <a:extLst>
                  <a:ext uri="{FF2B5EF4-FFF2-40B4-BE49-F238E27FC236}">
                    <a16:creationId xmlns:a16="http://schemas.microsoft.com/office/drawing/2014/main" id="{4A98C480-BBA4-447E-B608-E1DBBB0E6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2" y="1848"/>
                <a:ext cx="3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Line 176">
                <a:extLst>
                  <a:ext uri="{FF2B5EF4-FFF2-40B4-BE49-F238E27FC236}">
                    <a16:creationId xmlns:a16="http://schemas.microsoft.com/office/drawing/2014/main" id="{BEBAA59A-30CA-4D46-8C46-79682AAB0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" y="1848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177">
                <a:extLst>
                  <a:ext uri="{FF2B5EF4-FFF2-40B4-BE49-F238E27FC236}">
                    <a16:creationId xmlns:a16="http://schemas.microsoft.com/office/drawing/2014/main" id="{6E338A47-D4E1-4B27-A2CE-254FADEF2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9" y="1848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178">
                <a:extLst>
                  <a:ext uri="{FF2B5EF4-FFF2-40B4-BE49-F238E27FC236}">
                    <a16:creationId xmlns:a16="http://schemas.microsoft.com/office/drawing/2014/main" id="{43827842-76B7-449F-9479-5A71A0398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7" y="1849"/>
                <a:ext cx="4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179">
                <a:extLst>
                  <a:ext uri="{FF2B5EF4-FFF2-40B4-BE49-F238E27FC236}">
                    <a16:creationId xmlns:a16="http://schemas.microsoft.com/office/drawing/2014/main" id="{966969B5-F0A3-48D3-8902-68C700B7A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" y="1842"/>
                <a:ext cx="6" cy="7"/>
              </a:xfrm>
              <a:custGeom>
                <a:avLst/>
                <a:gdLst>
                  <a:gd name="T0" fmla="*/ 63 w 91"/>
                  <a:gd name="T1" fmla="*/ 0 h 135"/>
                  <a:gd name="T2" fmla="*/ 0 w 91"/>
                  <a:gd name="T3" fmla="*/ 57 h 135"/>
                  <a:gd name="T4" fmla="*/ 0 w 91"/>
                  <a:gd name="T5" fmla="*/ 135 h 135"/>
                  <a:gd name="T6" fmla="*/ 28 w 91"/>
                  <a:gd name="T7" fmla="*/ 135 h 135"/>
                  <a:gd name="T8" fmla="*/ 28 w 91"/>
                  <a:gd name="T9" fmla="*/ 65 h 135"/>
                  <a:gd name="T10" fmla="*/ 91 w 91"/>
                  <a:gd name="T11" fmla="*/ 8 h 135"/>
                  <a:gd name="T12" fmla="*/ 63 w 91"/>
                  <a:gd name="T1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35">
                    <a:moveTo>
                      <a:pt x="63" y="0"/>
                    </a:moveTo>
                    <a:lnTo>
                      <a:pt x="0" y="57"/>
                    </a:lnTo>
                    <a:lnTo>
                      <a:pt x="0" y="135"/>
                    </a:lnTo>
                    <a:lnTo>
                      <a:pt x="28" y="135"/>
                    </a:lnTo>
                    <a:lnTo>
                      <a:pt x="28" y="65"/>
                    </a:lnTo>
                    <a:lnTo>
                      <a:pt x="91" y="8"/>
                    </a:lnTo>
                    <a:lnTo>
                      <a:pt x="6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180">
                <a:extLst>
                  <a:ext uri="{FF2B5EF4-FFF2-40B4-BE49-F238E27FC236}">
                    <a16:creationId xmlns:a16="http://schemas.microsoft.com/office/drawing/2014/main" id="{3C4763CD-9823-4206-9C42-60A3EBB77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" y="1871"/>
                <a:ext cx="32" cy="13"/>
              </a:xfrm>
              <a:custGeom>
                <a:avLst/>
                <a:gdLst>
                  <a:gd name="T0" fmla="*/ 21 w 535"/>
                  <a:gd name="T1" fmla="*/ 164 h 262"/>
                  <a:gd name="T2" fmla="*/ 27 w 535"/>
                  <a:gd name="T3" fmla="*/ 164 h 262"/>
                  <a:gd name="T4" fmla="*/ 27 w 535"/>
                  <a:gd name="T5" fmla="*/ 170 h 262"/>
                  <a:gd name="T6" fmla="*/ 62 w 535"/>
                  <a:gd name="T7" fmla="*/ 170 h 262"/>
                  <a:gd name="T8" fmla="*/ 84 w 535"/>
                  <a:gd name="T9" fmla="*/ 186 h 262"/>
                  <a:gd name="T10" fmla="*/ 97 w 535"/>
                  <a:gd name="T11" fmla="*/ 186 h 262"/>
                  <a:gd name="T12" fmla="*/ 111 w 535"/>
                  <a:gd name="T13" fmla="*/ 192 h 262"/>
                  <a:gd name="T14" fmla="*/ 190 w 535"/>
                  <a:gd name="T15" fmla="*/ 192 h 262"/>
                  <a:gd name="T16" fmla="*/ 211 w 535"/>
                  <a:gd name="T17" fmla="*/ 205 h 262"/>
                  <a:gd name="T18" fmla="*/ 230 w 535"/>
                  <a:gd name="T19" fmla="*/ 205 h 262"/>
                  <a:gd name="T20" fmla="*/ 247 w 535"/>
                  <a:gd name="T21" fmla="*/ 213 h 262"/>
                  <a:gd name="T22" fmla="*/ 266 w 535"/>
                  <a:gd name="T23" fmla="*/ 213 h 262"/>
                  <a:gd name="T24" fmla="*/ 295 w 535"/>
                  <a:gd name="T25" fmla="*/ 227 h 262"/>
                  <a:gd name="T26" fmla="*/ 344 w 535"/>
                  <a:gd name="T27" fmla="*/ 227 h 262"/>
                  <a:gd name="T28" fmla="*/ 358 w 535"/>
                  <a:gd name="T29" fmla="*/ 241 h 262"/>
                  <a:gd name="T30" fmla="*/ 401 w 535"/>
                  <a:gd name="T31" fmla="*/ 241 h 262"/>
                  <a:gd name="T32" fmla="*/ 415 w 535"/>
                  <a:gd name="T33" fmla="*/ 249 h 262"/>
                  <a:gd name="T34" fmla="*/ 443 w 535"/>
                  <a:gd name="T35" fmla="*/ 249 h 262"/>
                  <a:gd name="T36" fmla="*/ 451 w 535"/>
                  <a:gd name="T37" fmla="*/ 262 h 262"/>
                  <a:gd name="T38" fmla="*/ 464 w 535"/>
                  <a:gd name="T39" fmla="*/ 262 h 262"/>
                  <a:gd name="T40" fmla="*/ 535 w 535"/>
                  <a:gd name="T41" fmla="*/ 213 h 262"/>
                  <a:gd name="T42" fmla="*/ 401 w 535"/>
                  <a:gd name="T43" fmla="*/ 107 h 262"/>
                  <a:gd name="T44" fmla="*/ 388 w 535"/>
                  <a:gd name="T45" fmla="*/ 107 h 262"/>
                  <a:gd name="T46" fmla="*/ 388 w 535"/>
                  <a:gd name="T47" fmla="*/ 99 h 262"/>
                  <a:gd name="T48" fmla="*/ 380 w 535"/>
                  <a:gd name="T49" fmla="*/ 99 h 262"/>
                  <a:gd name="T50" fmla="*/ 352 w 535"/>
                  <a:gd name="T51" fmla="*/ 79 h 262"/>
                  <a:gd name="T52" fmla="*/ 344 w 535"/>
                  <a:gd name="T53" fmla="*/ 79 h 262"/>
                  <a:gd name="T54" fmla="*/ 331 w 535"/>
                  <a:gd name="T55" fmla="*/ 57 h 262"/>
                  <a:gd name="T56" fmla="*/ 323 w 535"/>
                  <a:gd name="T57" fmla="*/ 57 h 262"/>
                  <a:gd name="T58" fmla="*/ 310 w 535"/>
                  <a:gd name="T59" fmla="*/ 50 h 262"/>
                  <a:gd name="T60" fmla="*/ 295 w 535"/>
                  <a:gd name="T61" fmla="*/ 35 h 262"/>
                  <a:gd name="T62" fmla="*/ 274 w 535"/>
                  <a:gd name="T63" fmla="*/ 35 h 262"/>
                  <a:gd name="T64" fmla="*/ 253 w 535"/>
                  <a:gd name="T65" fmla="*/ 22 h 262"/>
                  <a:gd name="T66" fmla="*/ 247 w 535"/>
                  <a:gd name="T67" fmla="*/ 22 h 262"/>
                  <a:gd name="T68" fmla="*/ 238 w 535"/>
                  <a:gd name="T69" fmla="*/ 14 h 262"/>
                  <a:gd name="T70" fmla="*/ 225 w 535"/>
                  <a:gd name="T71" fmla="*/ 14 h 262"/>
                  <a:gd name="T72" fmla="*/ 217 w 535"/>
                  <a:gd name="T73" fmla="*/ 0 h 262"/>
                  <a:gd name="T74" fmla="*/ 84 w 535"/>
                  <a:gd name="T75" fmla="*/ 0 h 262"/>
                  <a:gd name="T76" fmla="*/ 76 w 535"/>
                  <a:gd name="T77" fmla="*/ 14 h 262"/>
                  <a:gd name="T78" fmla="*/ 62 w 535"/>
                  <a:gd name="T79" fmla="*/ 14 h 262"/>
                  <a:gd name="T80" fmla="*/ 48 w 535"/>
                  <a:gd name="T81" fmla="*/ 35 h 262"/>
                  <a:gd name="T82" fmla="*/ 27 w 535"/>
                  <a:gd name="T83" fmla="*/ 35 h 262"/>
                  <a:gd name="T84" fmla="*/ 27 w 535"/>
                  <a:gd name="T85" fmla="*/ 50 h 262"/>
                  <a:gd name="T86" fmla="*/ 21 w 535"/>
                  <a:gd name="T87" fmla="*/ 71 h 262"/>
                  <a:gd name="T88" fmla="*/ 21 w 535"/>
                  <a:gd name="T89" fmla="*/ 79 h 262"/>
                  <a:gd name="T90" fmla="*/ 5 w 535"/>
                  <a:gd name="T91" fmla="*/ 79 h 262"/>
                  <a:gd name="T92" fmla="*/ 5 w 535"/>
                  <a:gd name="T93" fmla="*/ 93 h 262"/>
                  <a:gd name="T94" fmla="*/ 0 w 535"/>
                  <a:gd name="T95" fmla="*/ 99 h 262"/>
                  <a:gd name="T96" fmla="*/ 0 w 535"/>
                  <a:gd name="T97" fmla="*/ 134 h 262"/>
                  <a:gd name="T98" fmla="*/ 5 w 535"/>
                  <a:gd name="T99" fmla="*/ 150 h 262"/>
                  <a:gd name="T100" fmla="*/ 21 w 535"/>
                  <a:gd name="T101" fmla="*/ 150 h 262"/>
                  <a:gd name="T102" fmla="*/ 21 w 535"/>
                  <a:gd name="T103" fmla="*/ 16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5" h="262">
                    <a:moveTo>
                      <a:pt x="21" y="164"/>
                    </a:moveTo>
                    <a:lnTo>
                      <a:pt x="27" y="164"/>
                    </a:lnTo>
                    <a:lnTo>
                      <a:pt x="27" y="170"/>
                    </a:lnTo>
                    <a:lnTo>
                      <a:pt x="62" y="170"/>
                    </a:lnTo>
                    <a:lnTo>
                      <a:pt x="84" y="186"/>
                    </a:lnTo>
                    <a:lnTo>
                      <a:pt x="97" y="186"/>
                    </a:lnTo>
                    <a:lnTo>
                      <a:pt x="111" y="192"/>
                    </a:lnTo>
                    <a:lnTo>
                      <a:pt x="190" y="192"/>
                    </a:lnTo>
                    <a:lnTo>
                      <a:pt x="211" y="205"/>
                    </a:lnTo>
                    <a:lnTo>
                      <a:pt x="230" y="205"/>
                    </a:lnTo>
                    <a:lnTo>
                      <a:pt x="247" y="213"/>
                    </a:lnTo>
                    <a:lnTo>
                      <a:pt x="266" y="213"/>
                    </a:lnTo>
                    <a:lnTo>
                      <a:pt x="295" y="227"/>
                    </a:lnTo>
                    <a:lnTo>
                      <a:pt x="344" y="227"/>
                    </a:lnTo>
                    <a:lnTo>
                      <a:pt x="358" y="241"/>
                    </a:lnTo>
                    <a:lnTo>
                      <a:pt x="401" y="241"/>
                    </a:lnTo>
                    <a:lnTo>
                      <a:pt x="415" y="249"/>
                    </a:lnTo>
                    <a:lnTo>
                      <a:pt x="443" y="249"/>
                    </a:lnTo>
                    <a:lnTo>
                      <a:pt x="451" y="262"/>
                    </a:lnTo>
                    <a:lnTo>
                      <a:pt x="464" y="262"/>
                    </a:lnTo>
                    <a:lnTo>
                      <a:pt x="535" y="213"/>
                    </a:lnTo>
                    <a:lnTo>
                      <a:pt x="401" y="107"/>
                    </a:lnTo>
                    <a:lnTo>
                      <a:pt x="388" y="107"/>
                    </a:lnTo>
                    <a:lnTo>
                      <a:pt x="388" y="99"/>
                    </a:lnTo>
                    <a:lnTo>
                      <a:pt x="380" y="99"/>
                    </a:lnTo>
                    <a:lnTo>
                      <a:pt x="352" y="79"/>
                    </a:lnTo>
                    <a:lnTo>
                      <a:pt x="344" y="79"/>
                    </a:lnTo>
                    <a:lnTo>
                      <a:pt x="331" y="57"/>
                    </a:lnTo>
                    <a:lnTo>
                      <a:pt x="323" y="57"/>
                    </a:lnTo>
                    <a:lnTo>
                      <a:pt x="310" y="50"/>
                    </a:lnTo>
                    <a:lnTo>
                      <a:pt x="295" y="35"/>
                    </a:lnTo>
                    <a:lnTo>
                      <a:pt x="274" y="35"/>
                    </a:lnTo>
                    <a:lnTo>
                      <a:pt x="253" y="22"/>
                    </a:lnTo>
                    <a:lnTo>
                      <a:pt x="247" y="22"/>
                    </a:lnTo>
                    <a:lnTo>
                      <a:pt x="238" y="14"/>
                    </a:lnTo>
                    <a:lnTo>
                      <a:pt x="225" y="14"/>
                    </a:lnTo>
                    <a:lnTo>
                      <a:pt x="217" y="0"/>
                    </a:lnTo>
                    <a:lnTo>
                      <a:pt x="84" y="0"/>
                    </a:lnTo>
                    <a:lnTo>
                      <a:pt x="76" y="14"/>
                    </a:lnTo>
                    <a:lnTo>
                      <a:pt x="62" y="14"/>
                    </a:lnTo>
                    <a:lnTo>
                      <a:pt x="48" y="35"/>
                    </a:lnTo>
                    <a:lnTo>
                      <a:pt x="27" y="35"/>
                    </a:lnTo>
                    <a:lnTo>
                      <a:pt x="27" y="50"/>
                    </a:lnTo>
                    <a:lnTo>
                      <a:pt x="21" y="71"/>
                    </a:lnTo>
                    <a:lnTo>
                      <a:pt x="21" y="79"/>
                    </a:lnTo>
                    <a:lnTo>
                      <a:pt x="5" y="79"/>
                    </a:lnTo>
                    <a:lnTo>
                      <a:pt x="5" y="93"/>
                    </a:lnTo>
                    <a:lnTo>
                      <a:pt x="0" y="99"/>
                    </a:lnTo>
                    <a:lnTo>
                      <a:pt x="0" y="134"/>
                    </a:lnTo>
                    <a:lnTo>
                      <a:pt x="5" y="150"/>
                    </a:lnTo>
                    <a:lnTo>
                      <a:pt x="21" y="150"/>
                    </a:lnTo>
                    <a:lnTo>
                      <a:pt x="21" y="16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181">
                <a:extLst>
                  <a:ext uri="{FF2B5EF4-FFF2-40B4-BE49-F238E27FC236}">
                    <a16:creationId xmlns:a16="http://schemas.microsoft.com/office/drawing/2014/main" id="{BEAB194D-ADEA-4CEE-948E-6AFE6010C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" y="1871"/>
                <a:ext cx="32" cy="13"/>
              </a:xfrm>
              <a:custGeom>
                <a:avLst/>
                <a:gdLst>
                  <a:gd name="T0" fmla="*/ 21 w 535"/>
                  <a:gd name="T1" fmla="*/ 164 h 262"/>
                  <a:gd name="T2" fmla="*/ 27 w 535"/>
                  <a:gd name="T3" fmla="*/ 164 h 262"/>
                  <a:gd name="T4" fmla="*/ 27 w 535"/>
                  <a:gd name="T5" fmla="*/ 170 h 262"/>
                  <a:gd name="T6" fmla="*/ 62 w 535"/>
                  <a:gd name="T7" fmla="*/ 170 h 262"/>
                  <a:gd name="T8" fmla="*/ 84 w 535"/>
                  <a:gd name="T9" fmla="*/ 186 h 262"/>
                  <a:gd name="T10" fmla="*/ 97 w 535"/>
                  <a:gd name="T11" fmla="*/ 186 h 262"/>
                  <a:gd name="T12" fmla="*/ 111 w 535"/>
                  <a:gd name="T13" fmla="*/ 192 h 262"/>
                  <a:gd name="T14" fmla="*/ 190 w 535"/>
                  <a:gd name="T15" fmla="*/ 192 h 262"/>
                  <a:gd name="T16" fmla="*/ 211 w 535"/>
                  <a:gd name="T17" fmla="*/ 205 h 262"/>
                  <a:gd name="T18" fmla="*/ 230 w 535"/>
                  <a:gd name="T19" fmla="*/ 205 h 262"/>
                  <a:gd name="T20" fmla="*/ 247 w 535"/>
                  <a:gd name="T21" fmla="*/ 213 h 262"/>
                  <a:gd name="T22" fmla="*/ 266 w 535"/>
                  <a:gd name="T23" fmla="*/ 213 h 262"/>
                  <a:gd name="T24" fmla="*/ 295 w 535"/>
                  <a:gd name="T25" fmla="*/ 227 h 262"/>
                  <a:gd name="T26" fmla="*/ 344 w 535"/>
                  <a:gd name="T27" fmla="*/ 227 h 262"/>
                  <a:gd name="T28" fmla="*/ 358 w 535"/>
                  <a:gd name="T29" fmla="*/ 241 h 262"/>
                  <a:gd name="T30" fmla="*/ 401 w 535"/>
                  <a:gd name="T31" fmla="*/ 241 h 262"/>
                  <a:gd name="T32" fmla="*/ 415 w 535"/>
                  <a:gd name="T33" fmla="*/ 249 h 262"/>
                  <a:gd name="T34" fmla="*/ 443 w 535"/>
                  <a:gd name="T35" fmla="*/ 249 h 262"/>
                  <a:gd name="T36" fmla="*/ 451 w 535"/>
                  <a:gd name="T37" fmla="*/ 262 h 262"/>
                  <a:gd name="T38" fmla="*/ 464 w 535"/>
                  <a:gd name="T39" fmla="*/ 262 h 262"/>
                  <a:gd name="T40" fmla="*/ 535 w 535"/>
                  <a:gd name="T41" fmla="*/ 213 h 262"/>
                  <a:gd name="T42" fmla="*/ 401 w 535"/>
                  <a:gd name="T43" fmla="*/ 107 h 262"/>
                  <a:gd name="T44" fmla="*/ 388 w 535"/>
                  <a:gd name="T45" fmla="*/ 107 h 262"/>
                  <a:gd name="T46" fmla="*/ 388 w 535"/>
                  <a:gd name="T47" fmla="*/ 99 h 262"/>
                  <a:gd name="T48" fmla="*/ 380 w 535"/>
                  <a:gd name="T49" fmla="*/ 99 h 262"/>
                  <a:gd name="T50" fmla="*/ 352 w 535"/>
                  <a:gd name="T51" fmla="*/ 79 h 262"/>
                  <a:gd name="T52" fmla="*/ 344 w 535"/>
                  <a:gd name="T53" fmla="*/ 79 h 262"/>
                  <a:gd name="T54" fmla="*/ 331 w 535"/>
                  <a:gd name="T55" fmla="*/ 57 h 262"/>
                  <a:gd name="T56" fmla="*/ 323 w 535"/>
                  <a:gd name="T57" fmla="*/ 57 h 262"/>
                  <a:gd name="T58" fmla="*/ 310 w 535"/>
                  <a:gd name="T59" fmla="*/ 50 h 262"/>
                  <a:gd name="T60" fmla="*/ 295 w 535"/>
                  <a:gd name="T61" fmla="*/ 35 h 262"/>
                  <a:gd name="T62" fmla="*/ 274 w 535"/>
                  <a:gd name="T63" fmla="*/ 35 h 262"/>
                  <a:gd name="T64" fmla="*/ 253 w 535"/>
                  <a:gd name="T65" fmla="*/ 22 h 262"/>
                  <a:gd name="T66" fmla="*/ 247 w 535"/>
                  <a:gd name="T67" fmla="*/ 22 h 262"/>
                  <a:gd name="T68" fmla="*/ 238 w 535"/>
                  <a:gd name="T69" fmla="*/ 14 h 262"/>
                  <a:gd name="T70" fmla="*/ 225 w 535"/>
                  <a:gd name="T71" fmla="*/ 14 h 262"/>
                  <a:gd name="T72" fmla="*/ 217 w 535"/>
                  <a:gd name="T73" fmla="*/ 0 h 262"/>
                  <a:gd name="T74" fmla="*/ 84 w 535"/>
                  <a:gd name="T75" fmla="*/ 0 h 262"/>
                  <a:gd name="T76" fmla="*/ 76 w 535"/>
                  <a:gd name="T77" fmla="*/ 14 h 262"/>
                  <a:gd name="T78" fmla="*/ 62 w 535"/>
                  <a:gd name="T79" fmla="*/ 14 h 262"/>
                  <a:gd name="T80" fmla="*/ 48 w 535"/>
                  <a:gd name="T81" fmla="*/ 35 h 262"/>
                  <a:gd name="T82" fmla="*/ 27 w 535"/>
                  <a:gd name="T83" fmla="*/ 35 h 262"/>
                  <a:gd name="T84" fmla="*/ 27 w 535"/>
                  <a:gd name="T85" fmla="*/ 50 h 262"/>
                  <a:gd name="T86" fmla="*/ 21 w 535"/>
                  <a:gd name="T87" fmla="*/ 71 h 262"/>
                  <a:gd name="T88" fmla="*/ 21 w 535"/>
                  <a:gd name="T89" fmla="*/ 79 h 262"/>
                  <a:gd name="T90" fmla="*/ 5 w 535"/>
                  <a:gd name="T91" fmla="*/ 79 h 262"/>
                  <a:gd name="T92" fmla="*/ 5 w 535"/>
                  <a:gd name="T93" fmla="*/ 93 h 262"/>
                  <a:gd name="T94" fmla="*/ 0 w 535"/>
                  <a:gd name="T95" fmla="*/ 99 h 262"/>
                  <a:gd name="T96" fmla="*/ 0 w 535"/>
                  <a:gd name="T97" fmla="*/ 134 h 262"/>
                  <a:gd name="T98" fmla="*/ 5 w 535"/>
                  <a:gd name="T99" fmla="*/ 150 h 262"/>
                  <a:gd name="T100" fmla="*/ 21 w 535"/>
                  <a:gd name="T101" fmla="*/ 150 h 262"/>
                  <a:gd name="T102" fmla="*/ 21 w 535"/>
                  <a:gd name="T103" fmla="*/ 16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5" h="262">
                    <a:moveTo>
                      <a:pt x="21" y="164"/>
                    </a:moveTo>
                    <a:lnTo>
                      <a:pt x="27" y="164"/>
                    </a:lnTo>
                    <a:lnTo>
                      <a:pt x="27" y="170"/>
                    </a:lnTo>
                    <a:lnTo>
                      <a:pt x="62" y="170"/>
                    </a:lnTo>
                    <a:lnTo>
                      <a:pt x="84" y="186"/>
                    </a:lnTo>
                    <a:lnTo>
                      <a:pt x="97" y="186"/>
                    </a:lnTo>
                    <a:lnTo>
                      <a:pt x="111" y="192"/>
                    </a:lnTo>
                    <a:lnTo>
                      <a:pt x="190" y="192"/>
                    </a:lnTo>
                    <a:lnTo>
                      <a:pt x="211" y="205"/>
                    </a:lnTo>
                    <a:lnTo>
                      <a:pt x="230" y="205"/>
                    </a:lnTo>
                    <a:lnTo>
                      <a:pt x="247" y="213"/>
                    </a:lnTo>
                    <a:lnTo>
                      <a:pt x="266" y="213"/>
                    </a:lnTo>
                    <a:lnTo>
                      <a:pt x="295" y="227"/>
                    </a:lnTo>
                    <a:lnTo>
                      <a:pt x="344" y="227"/>
                    </a:lnTo>
                    <a:lnTo>
                      <a:pt x="358" y="241"/>
                    </a:lnTo>
                    <a:lnTo>
                      <a:pt x="401" y="241"/>
                    </a:lnTo>
                    <a:lnTo>
                      <a:pt x="415" y="249"/>
                    </a:lnTo>
                    <a:lnTo>
                      <a:pt x="443" y="249"/>
                    </a:lnTo>
                    <a:lnTo>
                      <a:pt x="451" y="262"/>
                    </a:lnTo>
                    <a:lnTo>
                      <a:pt x="464" y="262"/>
                    </a:lnTo>
                    <a:lnTo>
                      <a:pt x="535" y="213"/>
                    </a:lnTo>
                    <a:lnTo>
                      <a:pt x="401" y="107"/>
                    </a:lnTo>
                    <a:lnTo>
                      <a:pt x="388" y="107"/>
                    </a:lnTo>
                    <a:lnTo>
                      <a:pt x="388" y="99"/>
                    </a:lnTo>
                    <a:lnTo>
                      <a:pt x="380" y="99"/>
                    </a:lnTo>
                    <a:lnTo>
                      <a:pt x="352" y="79"/>
                    </a:lnTo>
                    <a:lnTo>
                      <a:pt x="344" y="79"/>
                    </a:lnTo>
                    <a:lnTo>
                      <a:pt x="331" y="57"/>
                    </a:lnTo>
                    <a:lnTo>
                      <a:pt x="323" y="57"/>
                    </a:lnTo>
                    <a:lnTo>
                      <a:pt x="310" y="50"/>
                    </a:lnTo>
                    <a:lnTo>
                      <a:pt x="295" y="35"/>
                    </a:lnTo>
                    <a:lnTo>
                      <a:pt x="274" y="35"/>
                    </a:lnTo>
                    <a:lnTo>
                      <a:pt x="253" y="22"/>
                    </a:lnTo>
                    <a:lnTo>
                      <a:pt x="247" y="22"/>
                    </a:lnTo>
                    <a:lnTo>
                      <a:pt x="238" y="14"/>
                    </a:lnTo>
                    <a:lnTo>
                      <a:pt x="225" y="14"/>
                    </a:lnTo>
                    <a:lnTo>
                      <a:pt x="217" y="0"/>
                    </a:lnTo>
                    <a:lnTo>
                      <a:pt x="84" y="0"/>
                    </a:lnTo>
                    <a:lnTo>
                      <a:pt x="76" y="14"/>
                    </a:lnTo>
                    <a:lnTo>
                      <a:pt x="62" y="14"/>
                    </a:lnTo>
                    <a:lnTo>
                      <a:pt x="48" y="35"/>
                    </a:lnTo>
                    <a:lnTo>
                      <a:pt x="27" y="35"/>
                    </a:lnTo>
                    <a:lnTo>
                      <a:pt x="27" y="50"/>
                    </a:lnTo>
                    <a:lnTo>
                      <a:pt x="21" y="71"/>
                    </a:lnTo>
                    <a:lnTo>
                      <a:pt x="21" y="79"/>
                    </a:lnTo>
                    <a:lnTo>
                      <a:pt x="5" y="79"/>
                    </a:lnTo>
                    <a:lnTo>
                      <a:pt x="5" y="93"/>
                    </a:lnTo>
                    <a:lnTo>
                      <a:pt x="0" y="99"/>
                    </a:lnTo>
                    <a:lnTo>
                      <a:pt x="0" y="134"/>
                    </a:lnTo>
                    <a:lnTo>
                      <a:pt x="5" y="150"/>
                    </a:lnTo>
                    <a:lnTo>
                      <a:pt x="21" y="150"/>
                    </a:lnTo>
                    <a:lnTo>
                      <a:pt x="21" y="16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182">
                <a:extLst>
                  <a:ext uri="{FF2B5EF4-FFF2-40B4-BE49-F238E27FC236}">
                    <a16:creationId xmlns:a16="http://schemas.microsoft.com/office/drawing/2014/main" id="{D1221C33-E95C-4DA7-BCF7-0A6CE221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" y="1782"/>
                <a:ext cx="44" cy="102"/>
              </a:xfrm>
              <a:custGeom>
                <a:avLst/>
                <a:gdLst>
                  <a:gd name="T0" fmla="*/ 685 w 739"/>
                  <a:gd name="T1" fmla="*/ 0 h 2025"/>
                  <a:gd name="T2" fmla="*/ 650 w 739"/>
                  <a:gd name="T3" fmla="*/ 36 h 2025"/>
                  <a:gd name="T4" fmla="*/ 0 w 739"/>
                  <a:gd name="T5" fmla="*/ 1933 h 2025"/>
                  <a:gd name="T6" fmla="*/ 0 w 739"/>
                  <a:gd name="T7" fmla="*/ 1955 h 2025"/>
                  <a:gd name="T8" fmla="*/ 14 w 739"/>
                  <a:gd name="T9" fmla="*/ 1955 h 2025"/>
                  <a:gd name="T10" fmla="*/ 14 w 739"/>
                  <a:gd name="T11" fmla="*/ 1976 h 2025"/>
                  <a:gd name="T12" fmla="*/ 20 w 739"/>
                  <a:gd name="T13" fmla="*/ 1976 h 2025"/>
                  <a:gd name="T14" fmla="*/ 20 w 739"/>
                  <a:gd name="T15" fmla="*/ 1990 h 2025"/>
                  <a:gd name="T16" fmla="*/ 28 w 739"/>
                  <a:gd name="T17" fmla="*/ 2004 h 2025"/>
                  <a:gd name="T18" fmla="*/ 28 w 739"/>
                  <a:gd name="T19" fmla="*/ 2012 h 2025"/>
                  <a:gd name="T20" fmla="*/ 35 w 739"/>
                  <a:gd name="T21" fmla="*/ 2012 h 2025"/>
                  <a:gd name="T22" fmla="*/ 35 w 739"/>
                  <a:gd name="T23" fmla="*/ 2025 h 2025"/>
                  <a:gd name="T24" fmla="*/ 41 w 739"/>
                  <a:gd name="T25" fmla="*/ 2025 h 2025"/>
                  <a:gd name="T26" fmla="*/ 49 w 739"/>
                  <a:gd name="T27" fmla="*/ 2012 h 2025"/>
                  <a:gd name="T28" fmla="*/ 77 w 739"/>
                  <a:gd name="T29" fmla="*/ 2012 h 2025"/>
                  <a:gd name="T30" fmla="*/ 90 w 739"/>
                  <a:gd name="T31" fmla="*/ 2004 h 2025"/>
                  <a:gd name="T32" fmla="*/ 112 w 739"/>
                  <a:gd name="T33" fmla="*/ 2004 h 2025"/>
                  <a:gd name="T34" fmla="*/ 125 w 739"/>
                  <a:gd name="T35" fmla="*/ 1990 h 2025"/>
                  <a:gd name="T36" fmla="*/ 739 w 739"/>
                  <a:gd name="T37" fmla="*/ 58 h 2025"/>
                  <a:gd name="T38" fmla="*/ 685 w 739"/>
                  <a:gd name="T39" fmla="*/ 0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39" h="2025">
                    <a:moveTo>
                      <a:pt x="685" y="0"/>
                    </a:moveTo>
                    <a:lnTo>
                      <a:pt x="650" y="36"/>
                    </a:lnTo>
                    <a:lnTo>
                      <a:pt x="0" y="1933"/>
                    </a:lnTo>
                    <a:lnTo>
                      <a:pt x="0" y="1955"/>
                    </a:lnTo>
                    <a:lnTo>
                      <a:pt x="14" y="1955"/>
                    </a:lnTo>
                    <a:lnTo>
                      <a:pt x="14" y="1976"/>
                    </a:lnTo>
                    <a:lnTo>
                      <a:pt x="20" y="1976"/>
                    </a:lnTo>
                    <a:lnTo>
                      <a:pt x="20" y="1990"/>
                    </a:lnTo>
                    <a:lnTo>
                      <a:pt x="28" y="2004"/>
                    </a:lnTo>
                    <a:lnTo>
                      <a:pt x="28" y="2012"/>
                    </a:lnTo>
                    <a:lnTo>
                      <a:pt x="35" y="2012"/>
                    </a:lnTo>
                    <a:lnTo>
                      <a:pt x="35" y="2025"/>
                    </a:lnTo>
                    <a:lnTo>
                      <a:pt x="41" y="2025"/>
                    </a:lnTo>
                    <a:lnTo>
                      <a:pt x="49" y="2012"/>
                    </a:lnTo>
                    <a:lnTo>
                      <a:pt x="77" y="2012"/>
                    </a:lnTo>
                    <a:lnTo>
                      <a:pt x="90" y="2004"/>
                    </a:lnTo>
                    <a:lnTo>
                      <a:pt x="112" y="2004"/>
                    </a:lnTo>
                    <a:lnTo>
                      <a:pt x="125" y="1990"/>
                    </a:lnTo>
                    <a:lnTo>
                      <a:pt x="739" y="58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183">
                <a:extLst>
                  <a:ext uri="{FF2B5EF4-FFF2-40B4-BE49-F238E27FC236}">
                    <a16:creationId xmlns:a16="http://schemas.microsoft.com/office/drawing/2014/main" id="{1BC00EEF-73AF-43BF-9E01-385DDA307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" y="1782"/>
                <a:ext cx="44" cy="102"/>
              </a:xfrm>
              <a:custGeom>
                <a:avLst/>
                <a:gdLst>
                  <a:gd name="T0" fmla="*/ 685 w 739"/>
                  <a:gd name="T1" fmla="*/ 0 h 2025"/>
                  <a:gd name="T2" fmla="*/ 650 w 739"/>
                  <a:gd name="T3" fmla="*/ 36 h 2025"/>
                  <a:gd name="T4" fmla="*/ 0 w 739"/>
                  <a:gd name="T5" fmla="*/ 1933 h 2025"/>
                  <a:gd name="T6" fmla="*/ 0 w 739"/>
                  <a:gd name="T7" fmla="*/ 1955 h 2025"/>
                  <a:gd name="T8" fmla="*/ 14 w 739"/>
                  <a:gd name="T9" fmla="*/ 1955 h 2025"/>
                  <a:gd name="T10" fmla="*/ 14 w 739"/>
                  <a:gd name="T11" fmla="*/ 1976 h 2025"/>
                  <a:gd name="T12" fmla="*/ 20 w 739"/>
                  <a:gd name="T13" fmla="*/ 1976 h 2025"/>
                  <a:gd name="T14" fmla="*/ 20 w 739"/>
                  <a:gd name="T15" fmla="*/ 1990 h 2025"/>
                  <a:gd name="T16" fmla="*/ 28 w 739"/>
                  <a:gd name="T17" fmla="*/ 2004 h 2025"/>
                  <a:gd name="T18" fmla="*/ 28 w 739"/>
                  <a:gd name="T19" fmla="*/ 2012 h 2025"/>
                  <a:gd name="T20" fmla="*/ 35 w 739"/>
                  <a:gd name="T21" fmla="*/ 2012 h 2025"/>
                  <a:gd name="T22" fmla="*/ 35 w 739"/>
                  <a:gd name="T23" fmla="*/ 2025 h 2025"/>
                  <a:gd name="T24" fmla="*/ 41 w 739"/>
                  <a:gd name="T25" fmla="*/ 2025 h 2025"/>
                  <a:gd name="T26" fmla="*/ 49 w 739"/>
                  <a:gd name="T27" fmla="*/ 2012 h 2025"/>
                  <a:gd name="T28" fmla="*/ 77 w 739"/>
                  <a:gd name="T29" fmla="*/ 2012 h 2025"/>
                  <a:gd name="T30" fmla="*/ 90 w 739"/>
                  <a:gd name="T31" fmla="*/ 2004 h 2025"/>
                  <a:gd name="T32" fmla="*/ 112 w 739"/>
                  <a:gd name="T33" fmla="*/ 2004 h 2025"/>
                  <a:gd name="T34" fmla="*/ 125 w 739"/>
                  <a:gd name="T35" fmla="*/ 1990 h 2025"/>
                  <a:gd name="T36" fmla="*/ 739 w 739"/>
                  <a:gd name="T37" fmla="*/ 58 h 2025"/>
                  <a:gd name="T38" fmla="*/ 685 w 739"/>
                  <a:gd name="T39" fmla="*/ 0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39" h="2025">
                    <a:moveTo>
                      <a:pt x="685" y="0"/>
                    </a:moveTo>
                    <a:lnTo>
                      <a:pt x="650" y="36"/>
                    </a:lnTo>
                    <a:lnTo>
                      <a:pt x="0" y="1933"/>
                    </a:lnTo>
                    <a:lnTo>
                      <a:pt x="0" y="1955"/>
                    </a:lnTo>
                    <a:lnTo>
                      <a:pt x="14" y="1955"/>
                    </a:lnTo>
                    <a:lnTo>
                      <a:pt x="14" y="1976"/>
                    </a:lnTo>
                    <a:lnTo>
                      <a:pt x="20" y="1976"/>
                    </a:lnTo>
                    <a:lnTo>
                      <a:pt x="20" y="1990"/>
                    </a:lnTo>
                    <a:lnTo>
                      <a:pt x="28" y="2004"/>
                    </a:lnTo>
                    <a:lnTo>
                      <a:pt x="28" y="2012"/>
                    </a:lnTo>
                    <a:lnTo>
                      <a:pt x="35" y="2012"/>
                    </a:lnTo>
                    <a:lnTo>
                      <a:pt x="35" y="2025"/>
                    </a:lnTo>
                    <a:lnTo>
                      <a:pt x="41" y="2025"/>
                    </a:lnTo>
                    <a:lnTo>
                      <a:pt x="49" y="2012"/>
                    </a:lnTo>
                    <a:lnTo>
                      <a:pt x="77" y="2012"/>
                    </a:lnTo>
                    <a:lnTo>
                      <a:pt x="90" y="2004"/>
                    </a:lnTo>
                    <a:lnTo>
                      <a:pt x="112" y="2004"/>
                    </a:lnTo>
                    <a:lnTo>
                      <a:pt x="125" y="1990"/>
                    </a:lnTo>
                    <a:lnTo>
                      <a:pt x="739" y="58"/>
                    </a:lnTo>
                    <a:lnTo>
                      <a:pt x="68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184">
                <a:extLst>
                  <a:ext uri="{FF2B5EF4-FFF2-40B4-BE49-F238E27FC236}">
                    <a16:creationId xmlns:a16="http://schemas.microsoft.com/office/drawing/2014/main" id="{69291EC2-A0AA-4141-B003-9BDD5733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1749"/>
                <a:ext cx="231" cy="130"/>
              </a:xfrm>
              <a:custGeom>
                <a:avLst/>
                <a:gdLst>
                  <a:gd name="T0" fmla="*/ 609 w 3913"/>
                  <a:gd name="T1" fmla="*/ 0 h 2608"/>
                  <a:gd name="T2" fmla="*/ 198 w 3913"/>
                  <a:gd name="T3" fmla="*/ 1088 h 2608"/>
                  <a:gd name="T4" fmla="*/ 221 w 3913"/>
                  <a:gd name="T5" fmla="*/ 1224 h 2608"/>
                  <a:gd name="T6" fmla="*/ 0 w 3913"/>
                  <a:gd name="T7" fmla="*/ 1812 h 2608"/>
                  <a:gd name="T8" fmla="*/ 389 w 3913"/>
                  <a:gd name="T9" fmla="*/ 1919 h 2608"/>
                  <a:gd name="T10" fmla="*/ 502 w 3913"/>
                  <a:gd name="T11" fmla="*/ 1679 h 2608"/>
                  <a:gd name="T12" fmla="*/ 2916 w 3913"/>
                  <a:gd name="T13" fmla="*/ 2268 h 2608"/>
                  <a:gd name="T14" fmla="*/ 2810 w 3913"/>
                  <a:gd name="T15" fmla="*/ 2517 h 2608"/>
                  <a:gd name="T16" fmla="*/ 3242 w 3913"/>
                  <a:gd name="T17" fmla="*/ 2608 h 2608"/>
                  <a:gd name="T18" fmla="*/ 3913 w 3913"/>
                  <a:gd name="T19" fmla="*/ 684 h 2608"/>
                  <a:gd name="T20" fmla="*/ 3546 w 3913"/>
                  <a:gd name="T21" fmla="*/ 576 h 2608"/>
                  <a:gd name="T22" fmla="*/ 1130 w 3913"/>
                  <a:gd name="T23" fmla="*/ 87 h 2608"/>
                  <a:gd name="T24" fmla="*/ 609 w 3913"/>
                  <a:gd name="T25" fmla="*/ 0 h 2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13" h="2608">
                    <a:moveTo>
                      <a:pt x="609" y="0"/>
                    </a:moveTo>
                    <a:lnTo>
                      <a:pt x="198" y="1088"/>
                    </a:lnTo>
                    <a:lnTo>
                      <a:pt x="221" y="1224"/>
                    </a:lnTo>
                    <a:lnTo>
                      <a:pt x="0" y="1812"/>
                    </a:lnTo>
                    <a:lnTo>
                      <a:pt x="389" y="1919"/>
                    </a:lnTo>
                    <a:lnTo>
                      <a:pt x="502" y="1679"/>
                    </a:lnTo>
                    <a:lnTo>
                      <a:pt x="2916" y="2268"/>
                    </a:lnTo>
                    <a:lnTo>
                      <a:pt x="2810" y="2517"/>
                    </a:lnTo>
                    <a:lnTo>
                      <a:pt x="3242" y="2608"/>
                    </a:lnTo>
                    <a:lnTo>
                      <a:pt x="3913" y="684"/>
                    </a:lnTo>
                    <a:lnTo>
                      <a:pt x="3546" y="576"/>
                    </a:lnTo>
                    <a:lnTo>
                      <a:pt x="1130" y="87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185">
                <a:extLst>
                  <a:ext uri="{FF2B5EF4-FFF2-40B4-BE49-F238E27FC236}">
                    <a16:creationId xmlns:a16="http://schemas.microsoft.com/office/drawing/2014/main" id="{08247A34-3A3A-40C7-B115-D38C90686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" y="1749"/>
                <a:ext cx="231" cy="130"/>
              </a:xfrm>
              <a:custGeom>
                <a:avLst/>
                <a:gdLst>
                  <a:gd name="T0" fmla="*/ 609 w 3913"/>
                  <a:gd name="T1" fmla="*/ 0 h 2608"/>
                  <a:gd name="T2" fmla="*/ 198 w 3913"/>
                  <a:gd name="T3" fmla="*/ 1088 h 2608"/>
                  <a:gd name="T4" fmla="*/ 221 w 3913"/>
                  <a:gd name="T5" fmla="*/ 1224 h 2608"/>
                  <a:gd name="T6" fmla="*/ 0 w 3913"/>
                  <a:gd name="T7" fmla="*/ 1812 h 2608"/>
                  <a:gd name="T8" fmla="*/ 389 w 3913"/>
                  <a:gd name="T9" fmla="*/ 1919 h 2608"/>
                  <a:gd name="T10" fmla="*/ 502 w 3913"/>
                  <a:gd name="T11" fmla="*/ 1679 h 2608"/>
                  <a:gd name="T12" fmla="*/ 2916 w 3913"/>
                  <a:gd name="T13" fmla="*/ 2268 h 2608"/>
                  <a:gd name="T14" fmla="*/ 2810 w 3913"/>
                  <a:gd name="T15" fmla="*/ 2517 h 2608"/>
                  <a:gd name="T16" fmla="*/ 3242 w 3913"/>
                  <a:gd name="T17" fmla="*/ 2608 h 2608"/>
                  <a:gd name="T18" fmla="*/ 3913 w 3913"/>
                  <a:gd name="T19" fmla="*/ 684 h 2608"/>
                  <a:gd name="T20" fmla="*/ 3546 w 3913"/>
                  <a:gd name="T21" fmla="*/ 576 h 2608"/>
                  <a:gd name="T22" fmla="*/ 1130 w 3913"/>
                  <a:gd name="T23" fmla="*/ 87 h 2608"/>
                  <a:gd name="T24" fmla="*/ 609 w 3913"/>
                  <a:gd name="T25" fmla="*/ 0 h 2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13" h="2608">
                    <a:moveTo>
                      <a:pt x="609" y="0"/>
                    </a:moveTo>
                    <a:lnTo>
                      <a:pt x="198" y="1088"/>
                    </a:lnTo>
                    <a:lnTo>
                      <a:pt x="221" y="1224"/>
                    </a:lnTo>
                    <a:lnTo>
                      <a:pt x="0" y="1812"/>
                    </a:lnTo>
                    <a:lnTo>
                      <a:pt x="389" y="1919"/>
                    </a:lnTo>
                    <a:lnTo>
                      <a:pt x="502" y="1679"/>
                    </a:lnTo>
                    <a:lnTo>
                      <a:pt x="2916" y="2268"/>
                    </a:lnTo>
                    <a:lnTo>
                      <a:pt x="2810" y="2517"/>
                    </a:lnTo>
                    <a:lnTo>
                      <a:pt x="3242" y="2608"/>
                    </a:lnTo>
                    <a:lnTo>
                      <a:pt x="3913" y="684"/>
                    </a:lnTo>
                    <a:lnTo>
                      <a:pt x="3546" y="576"/>
                    </a:lnTo>
                    <a:lnTo>
                      <a:pt x="1130" y="87"/>
                    </a:lnTo>
                    <a:lnTo>
                      <a:pt x="60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186">
                <a:extLst>
                  <a:ext uri="{FF2B5EF4-FFF2-40B4-BE49-F238E27FC236}">
                    <a16:creationId xmlns:a16="http://schemas.microsoft.com/office/drawing/2014/main" id="{4339FCF5-EB8B-4C8B-AA59-C63E325B7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" y="1827"/>
                <a:ext cx="2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187">
                <a:extLst>
                  <a:ext uri="{FF2B5EF4-FFF2-40B4-BE49-F238E27FC236}">
                    <a16:creationId xmlns:a16="http://schemas.microsoft.com/office/drawing/2014/main" id="{C37F4BD0-5AA1-4398-BB88-EA17BD51A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2" y="1862"/>
                <a:ext cx="24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188">
                <a:extLst>
                  <a:ext uri="{FF2B5EF4-FFF2-40B4-BE49-F238E27FC236}">
                    <a16:creationId xmlns:a16="http://schemas.microsoft.com/office/drawing/2014/main" id="{4A0B4EE0-FC3B-46A9-A8DF-8EC64EDAE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" y="1751"/>
                <a:ext cx="53" cy="58"/>
              </a:xfrm>
              <a:custGeom>
                <a:avLst/>
                <a:gdLst>
                  <a:gd name="T0" fmla="*/ 903 w 903"/>
                  <a:gd name="T1" fmla="*/ 56 h 1158"/>
                  <a:gd name="T2" fmla="*/ 430 w 903"/>
                  <a:gd name="T3" fmla="*/ 0 h 1158"/>
                  <a:gd name="T4" fmla="*/ 42 w 903"/>
                  <a:gd name="T5" fmla="*/ 1045 h 1158"/>
                  <a:gd name="T6" fmla="*/ 0 w 903"/>
                  <a:gd name="T7" fmla="*/ 1037 h 1158"/>
                  <a:gd name="T8" fmla="*/ 23 w 903"/>
                  <a:gd name="T9" fmla="*/ 1158 h 1158"/>
                  <a:gd name="T10" fmla="*/ 57 w 903"/>
                  <a:gd name="T11" fmla="*/ 1158 h 1158"/>
                  <a:gd name="T12" fmla="*/ 473 w 903"/>
                  <a:gd name="T13" fmla="*/ 50 h 1158"/>
                  <a:gd name="T14" fmla="*/ 890 w 903"/>
                  <a:gd name="T15" fmla="*/ 114 h 1158"/>
                  <a:gd name="T16" fmla="*/ 903 w 903"/>
                  <a:gd name="T17" fmla="*/ 56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3" h="1158">
                    <a:moveTo>
                      <a:pt x="903" y="56"/>
                    </a:moveTo>
                    <a:lnTo>
                      <a:pt x="430" y="0"/>
                    </a:lnTo>
                    <a:lnTo>
                      <a:pt x="42" y="1045"/>
                    </a:lnTo>
                    <a:lnTo>
                      <a:pt x="0" y="1037"/>
                    </a:lnTo>
                    <a:lnTo>
                      <a:pt x="23" y="1158"/>
                    </a:lnTo>
                    <a:lnTo>
                      <a:pt x="57" y="1158"/>
                    </a:lnTo>
                    <a:lnTo>
                      <a:pt x="473" y="50"/>
                    </a:lnTo>
                    <a:lnTo>
                      <a:pt x="890" y="114"/>
                    </a:lnTo>
                    <a:lnTo>
                      <a:pt x="903" y="5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189">
                <a:extLst>
                  <a:ext uri="{FF2B5EF4-FFF2-40B4-BE49-F238E27FC236}">
                    <a16:creationId xmlns:a16="http://schemas.microsoft.com/office/drawing/2014/main" id="{96256896-7317-4A24-95EC-B0CC47F0E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" y="1751"/>
                <a:ext cx="53" cy="58"/>
              </a:xfrm>
              <a:custGeom>
                <a:avLst/>
                <a:gdLst>
                  <a:gd name="T0" fmla="*/ 903 w 903"/>
                  <a:gd name="T1" fmla="*/ 56 h 1158"/>
                  <a:gd name="T2" fmla="*/ 430 w 903"/>
                  <a:gd name="T3" fmla="*/ 0 h 1158"/>
                  <a:gd name="T4" fmla="*/ 42 w 903"/>
                  <a:gd name="T5" fmla="*/ 1045 h 1158"/>
                  <a:gd name="T6" fmla="*/ 0 w 903"/>
                  <a:gd name="T7" fmla="*/ 1037 h 1158"/>
                  <a:gd name="T8" fmla="*/ 23 w 903"/>
                  <a:gd name="T9" fmla="*/ 1158 h 1158"/>
                  <a:gd name="T10" fmla="*/ 57 w 903"/>
                  <a:gd name="T11" fmla="*/ 1158 h 1158"/>
                  <a:gd name="T12" fmla="*/ 473 w 903"/>
                  <a:gd name="T13" fmla="*/ 50 h 1158"/>
                  <a:gd name="T14" fmla="*/ 890 w 903"/>
                  <a:gd name="T15" fmla="*/ 114 h 1158"/>
                  <a:gd name="T16" fmla="*/ 903 w 903"/>
                  <a:gd name="T17" fmla="*/ 56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3" h="1158">
                    <a:moveTo>
                      <a:pt x="903" y="56"/>
                    </a:moveTo>
                    <a:lnTo>
                      <a:pt x="430" y="0"/>
                    </a:lnTo>
                    <a:lnTo>
                      <a:pt x="42" y="1045"/>
                    </a:lnTo>
                    <a:lnTo>
                      <a:pt x="0" y="1037"/>
                    </a:lnTo>
                    <a:lnTo>
                      <a:pt x="23" y="1158"/>
                    </a:lnTo>
                    <a:lnTo>
                      <a:pt x="57" y="1158"/>
                    </a:lnTo>
                    <a:lnTo>
                      <a:pt x="473" y="50"/>
                    </a:lnTo>
                    <a:lnTo>
                      <a:pt x="890" y="114"/>
                    </a:lnTo>
                    <a:lnTo>
                      <a:pt x="903" y="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190">
                <a:extLst>
                  <a:ext uri="{FF2B5EF4-FFF2-40B4-BE49-F238E27FC236}">
                    <a16:creationId xmlns:a16="http://schemas.microsoft.com/office/drawing/2014/main" id="{86AD54B0-415D-451C-B8AB-5E14E10DF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5" y="1803"/>
                <a:ext cx="1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191">
                <a:extLst>
                  <a:ext uri="{FF2B5EF4-FFF2-40B4-BE49-F238E27FC236}">
                    <a16:creationId xmlns:a16="http://schemas.microsoft.com/office/drawing/2014/main" id="{FAF28C90-7929-460C-BEF4-D2930A2FC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1777"/>
                <a:ext cx="27" cy="62"/>
              </a:xfrm>
              <a:custGeom>
                <a:avLst/>
                <a:gdLst>
                  <a:gd name="T0" fmla="*/ 36 w 452"/>
                  <a:gd name="T1" fmla="*/ 23 h 1236"/>
                  <a:gd name="T2" fmla="*/ 99 w 452"/>
                  <a:gd name="T3" fmla="*/ 44 h 1236"/>
                  <a:gd name="T4" fmla="*/ 163 w 452"/>
                  <a:gd name="T5" fmla="*/ 58 h 1236"/>
                  <a:gd name="T6" fmla="*/ 220 w 452"/>
                  <a:gd name="T7" fmla="*/ 72 h 1236"/>
                  <a:gd name="T8" fmla="*/ 275 w 452"/>
                  <a:gd name="T9" fmla="*/ 93 h 1236"/>
                  <a:gd name="T10" fmla="*/ 332 w 452"/>
                  <a:gd name="T11" fmla="*/ 108 h 1236"/>
                  <a:gd name="T12" fmla="*/ 397 w 452"/>
                  <a:gd name="T13" fmla="*/ 129 h 1236"/>
                  <a:gd name="T14" fmla="*/ 381 w 452"/>
                  <a:gd name="T15" fmla="*/ 171 h 1236"/>
                  <a:gd name="T16" fmla="*/ 361 w 452"/>
                  <a:gd name="T17" fmla="*/ 214 h 1236"/>
                  <a:gd name="T18" fmla="*/ 340 w 452"/>
                  <a:gd name="T19" fmla="*/ 263 h 1236"/>
                  <a:gd name="T20" fmla="*/ 327 w 452"/>
                  <a:gd name="T21" fmla="*/ 307 h 1236"/>
                  <a:gd name="T22" fmla="*/ 304 w 452"/>
                  <a:gd name="T23" fmla="*/ 383 h 1236"/>
                  <a:gd name="T24" fmla="*/ 283 w 452"/>
                  <a:gd name="T25" fmla="*/ 419 h 1236"/>
                  <a:gd name="T26" fmla="*/ 270 w 452"/>
                  <a:gd name="T27" fmla="*/ 476 h 1236"/>
                  <a:gd name="T28" fmla="*/ 247 w 452"/>
                  <a:gd name="T29" fmla="*/ 520 h 1236"/>
                  <a:gd name="T30" fmla="*/ 226 w 452"/>
                  <a:gd name="T31" fmla="*/ 578 h 1236"/>
                  <a:gd name="T32" fmla="*/ 213 w 452"/>
                  <a:gd name="T33" fmla="*/ 618 h 1236"/>
                  <a:gd name="T34" fmla="*/ 190 w 452"/>
                  <a:gd name="T35" fmla="*/ 690 h 1236"/>
                  <a:gd name="T36" fmla="*/ 169 w 452"/>
                  <a:gd name="T37" fmla="*/ 739 h 1236"/>
                  <a:gd name="T38" fmla="*/ 156 w 452"/>
                  <a:gd name="T39" fmla="*/ 783 h 1236"/>
                  <a:gd name="T40" fmla="*/ 133 w 452"/>
                  <a:gd name="T41" fmla="*/ 840 h 1236"/>
                  <a:gd name="T42" fmla="*/ 114 w 452"/>
                  <a:gd name="T43" fmla="*/ 881 h 1236"/>
                  <a:gd name="T44" fmla="*/ 99 w 452"/>
                  <a:gd name="T45" fmla="*/ 932 h 1236"/>
                  <a:gd name="T46" fmla="*/ 85 w 452"/>
                  <a:gd name="T47" fmla="*/ 974 h 1236"/>
                  <a:gd name="T48" fmla="*/ 63 w 452"/>
                  <a:gd name="T49" fmla="*/ 1017 h 1236"/>
                  <a:gd name="T50" fmla="*/ 49 w 452"/>
                  <a:gd name="T51" fmla="*/ 1074 h 1236"/>
                  <a:gd name="T52" fmla="*/ 28 w 452"/>
                  <a:gd name="T53" fmla="*/ 1116 h 1236"/>
                  <a:gd name="T54" fmla="*/ 15 w 452"/>
                  <a:gd name="T55" fmla="*/ 1165 h 1236"/>
                  <a:gd name="T56" fmla="*/ 28 w 452"/>
                  <a:gd name="T57" fmla="*/ 1230 h 1236"/>
                  <a:gd name="T58" fmla="*/ 79 w 452"/>
                  <a:gd name="T59" fmla="*/ 1230 h 1236"/>
                  <a:gd name="T60" fmla="*/ 93 w 452"/>
                  <a:gd name="T61" fmla="*/ 1181 h 1236"/>
                  <a:gd name="T62" fmla="*/ 106 w 452"/>
                  <a:gd name="T63" fmla="*/ 1124 h 1236"/>
                  <a:gd name="T64" fmla="*/ 128 w 452"/>
                  <a:gd name="T65" fmla="*/ 1088 h 1236"/>
                  <a:gd name="T66" fmla="*/ 142 w 452"/>
                  <a:gd name="T67" fmla="*/ 1031 h 1236"/>
                  <a:gd name="T68" fmla="*/ 163 w 452"/>
                  <a:gd name="T69" fmla="*/ 974 h 1236"/>
                  <a:gd name="T70" fmla="*/ 177 w 452"/>
                  <a:gd name="T71" fmla="*/ 917 h 1236"/>
                  <a:gd name="T72" fmla="*/ 198 w 452"/>
                  <a:gd name="T73" fmla="*/ 881 h 1236"/>
                  <a:gd name="T74" fmla="*/ 220 w 452"/>
                  <a:gd name="T75" fmla="*/ 804 h 1236"/>
                  <a:gd name="T76" fmla="*/ 240 w 452"/>
                  <a:gd name="T77" fmla="*/ 747 h 1236"/>
                  <a:gd name="T78" fmla="*/ 255 w 452"/>
                  <a:gd name="T79" fmla="*/ 690 h 1236"/>
                  <a:gd name="T80" fmla="*/ 275 w 452"/>
                  <a:gd name="T81" fmla="*/ 654 h 1236"/>
                  <a:gd name="T82" fmla="*/ 291 w 452"/>
                  <a:gd name="T83" fmla="*/ 597 h 1236"/>
                  <a:gd name="T84" fmla="*/ 310 w 452"/>
                  <a:gd name="T85" fmla="*/ 548 h 1236"/>
                  <a:gd name="T86" fmla="*/ 332 w 452"/>
                  <a:gd name="T87" fmla="*/ 470 h 1236"/>
                  <a:gd name="T88" fmla="*/ 354 w 452"/>
                  <a:gd name="T89" fmla="*/ 419 h 1236"/>
                  <a:gd name="T90" fmla="*/ 375 w 452"/>
                  <a:gd name="T91" fmla="*/ 370 h 1236"/>
                  <a:gd name="T92" fmla="*/ 389 w 452"/>
                  <a:gd name="T93" fmla="*/ 320 h 1236"/>
                  <a:gd name="T94" fmla="*/ 411 w 452"/>
                  <a:gd name="T95" fmla="*/ 263 h 1236"/>
                  <a:gd name="T96" fmla="*/ 424 w 452"/>
                  <a:gd name="T97" fmla="*/ 214 h 1236"/>
                  <a:gd name="T98" fmla="*/ 438 w 452"/>
                  <a:gd name="T99" fmla="*/ 171 h 1236"/>
                  <a:gd name="T100" fmla="*/ 452 w 452"/>
                  <a:gd name="T101" fmla="*/ 115 h 1236"/>
                  <a:gd name="T102" fmla="*/ 397 w 452"/>
                  <a:gd name="T103" fmla="*/ 93 h 1236"/>
                  <a:gd name="T104" fmla="*/ 332 w 452"/>
                  <a:gd name="T105" fmla="*/ 72 h 1236"/>
                  <a:gd name="T106" fmla="*/ 275 w 452"/>
                  <a:gd name="T107" fmla="*/ 58 h 1236"/>
                  <a:gd name="T108" fmla="*/ 213 w 452"/>
                  <a:gd name="T109" fmla="*/ 44 h 1236"/>
                  <a:gd name="T110" fmla="*/ 156 w 452"/>
                  <a:gd name="T111" fmla="*/ 23 h 1236"/>
                  <a:gd name="T112" fmla="*/ 93 w 452"/>
                  <a:gd name="T113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52" h="1236">
                    <a:moveTo>
                      <a:pt x="57" y="0"/>
                    </a:moveTo>
                    <a:lnTo>
                      <a:pt x="49" y="0"/>
                    </a:lnTo>
                    <a:lnTo>
                      <a:pt x="49" y="23"/>
                    </a:lnTo>
                    <a:lnTo>
                      <a:pt x="36" y="23"/>
                    </a:lnTo>
                    <a:lnTo>
                      <a:pt x="36" y="36"/>
                    </a:lnTo>
                    <a:lnTo>
                      <a:pt x="63" y="36"/>
                    </a:lnTo>
                    <a:lnTo>
                      <a:pt x="63" y="44"/>
                    </a:lnTo>
                    <a:lnTo>
                      <a:pt x="99" y="44"/>
                    </a:lnTo>
                    <a:lnTo>
                      <a:pt x="99" y="50"/>
                    </a:lnTo>
                    <a:lnTo>
                      <a:pt x="128" y="50"/>
                    </a:lnTo>
                    <a:lnTo>
                      <a:pt x="128" y="58"/>
                    </a:lnTo>
                    <a:lnTo>
                      <a:pt x="163" y="58"/>
                    </a:lnTo>
                    <a:lnTo>
                      <a:pt x="163" y="64"/>
                    </a:lnTo>
                    <a:lnTo>
                      <a:pt x="190" y="64"/>
                    </a:lnTo>
                    <a:lnTo>
                      <a:pt x="190" y="72"/>
                    </a:lnTo>
                    <a:lnTo>
                      <a:pt x="220" y="72"/>
                    </a:lnTo>
                    <a:lnTo>
                      <a:pt x="220" y="80"/>
                    </a:lnTo>
                    <a:lnTo>
                      <a:pt x="247" y="80"/>
                    </a:lnTo>
                    <a:lnTo>
                      <a:pt x="247" y="93"/>
                    </a:lnTo>
                    <a:lnTo>
                      <a:pt x="275" y="93"/>
                    </a:lnTo>
                    <a:lnTo>
                      <a:pt x="275" y="99"/>
                    </a:lnTo>
                    <a:lnTo>
                      <a:pt x="310" y="99"/>
                    </a:lnTo>
                    <a:lnTo>
                      <a:pt x="310" y="108"/>
                    </a:lnTo>
                    <a:lnTo>
                      <a:pt x="332" y="108"/>
                    </a:lnTo>
                    <a:lnTo>
                      <a:pt x="332" y="115"/>
                    </a:lnTo>
                    <a:lnTo>
                      <a:pt x="375" y="115"/>
                    </a:lnTo>
                    <a:lnTo>
                      <a:pt x="375" y="129"/>
                    </a:lnTo>
                    <a:lnTo>
                      <a:pt x="397" y="129"/>
                    </a:lnTo>
                    <a:lnTo>
                      <a:pt x="397" y="143"/>
                    </a:lnTo>
                    <a:lnTo>
                      <a:pt x="389" y="143"/>
                    </a:lnTo>
                    <a:lnTo>
                      <a:pt x="389" y="171"/>
                    </a:lnTo>
                    <a:lnTo>
                      <a:pt x="381" y="171"/>
                    </a:lnTo>
                    <a:lnTo>
                      <a:pt x="381" y="192"/>
                    </a:lnTo>
                    <a:lnTo>
                      <a:pt x="375" y="192"/>
                    </a:lnTo>
                    <a:lnTo>
                      <a:pt x="375" y="214"/>
                    </a:lnTo>
                    <a:lnTo>
                      <a:pt x="361" y="214"/>
                    </a:lnTo>
                    <a:lnTo>
                      <a:pt x="361" y="241"/>
                    </a:lnTo>
                    <a:lnTo>
                      <a:pt x="354" y="241"/>
                    </a:lnTo>
                    <a:lnTo>
                      <a:pt x="354" y="263"/>
                    </a:lnTo>
                    <a:lnTo>
                      <a:pt x="340" y="263"/>
                    </a:lnTo>
                    <a:lnTo>
                      <a:pt x="340" y="285"/>
                    </a:lnTo>
                    <a:lnTo>
                      <a:pt x="332" y="285"/>
                    </a:lnTo>
                    <a:lnTo>
                      <a:pt x="332" y="307"/>
                    </a:lnTo>
                    <a:lnTo>
                      <a:pt x="327" y="307"/>
                    </a:lnTo>
                    <a:lnTo>
                      <a:pt x="327" y="356"/>
                    </a:lnTo>
                    <a:lnTo>
                      <a:pt x="310" y="356"/>
                    </a:lnTo>
                    <a:lnTo>
                      <a:pt x="310" y="383"/>
                    </a:lnTo>
                    <a:lnTo>
                      <a:pt x="304" y="383"/>
                    </a:lnTo>
                    <a:lnTo>
                      <a:pt x="304" y="405"/>
                    </a:lnTo>
                    <a:lnTo>
                      <a:pt x="291" y="405"/>
                    </a:lnTo>
                    <a:lnTo>
                      <a:pt x="291" y="419"/>
                    </a:lnTo>
                    <a:lnTo>
                      <a:pt x="283" y="419"/>
                    </a:lnTo>
                    <a:lnTo>
                      <a:pt x="283" y="455"/>
                    </a:lnTo>
                    <a:lnTo>
                      <a:pt x="275" y="455"/>
                    </a:lnTo>
                    <a:lnTo>
                      <a:pt x="275" y="476"/>
                    </a:lnTo>
                    <a:lnTo>
                      <a:pt x="270" y="476"/>
                    </a:lnTo>
                    <a:lnTo>
                      <a:pt x="270" y="498"/>
                    </a:lnTo>
                    <a:lnTo>
                      <a:pt x="255" y="498"/>
                    </a:lnTo>
                    <a:lnTo>
                      <a:pt x="255" y="520"/>
                    </a:lnTo>
                    <a:lnTo>
                      <a:pt x="247" y="520"/>
                    </a:lnTo>
                    <a:lnTo>
                      <a:pt x="247" y="548"/>
                    </a:lnTo>
                    <a:lnTo>
                      <a:pt x="240" y="548"/>
                    </a:lnTo>
                    <a:lnTo>
                      <a:pt x="240" y="578"/>
                    </a:lnTo>
                    <a:lnTo>
                      <a:pt x="226" y="578"/>
                    </a:lnTo>
                    <a:lnTo>
                      <a:pt x="226" y="591"/>
                    </a:lnTo>
                    <a:lnTo>
                      <a:pt x="220" y="591"/>
                    </a:lnTo>
                    <a:lnTo>
                      <a:pt x="220" y="618"/>
                    </a:lnTo>
                    <a:lnTo>
                      <a:pt x="213" y="618"/>
                    </a:lnTo>
                    <a:lnTo>
                      <a:pt x="213" y="667"/>
                    </a:lnTo>
                    <a:lnTo>
                      <a:pt x="198" y="667"/>
                    </a:lnTo>
                    <a:lnTo>
                      <a:pt x="198" y="690"/>
                    </a:lnTo>
                    <a:lnTo>
                      <a:pt x="190" y="690"/>
                    </a:lnTo>
                    <a:lnTo>
                      <a:pt x="190" y="711"/>
                    </a:lnTo>
                    <a:lnTo>
                      <a:pt x="177" y="711"/>
                    </a:lnTo>
                    <a:lnTo>
                      <a:pt x="177" y="739"/>
                    </a:lnTo>
                    <a:lnTo>
                      <a:pt x="169" y="739"/>
                    </a:lnTo>
                    <a:lnTo>
                      <a:pt x="169" y="760"/>
                    </a:lnTo>
                    <a:lnTo>
                      <a:pt x="163" y="760"/>
                    </a:lnTo>
                    <a:lnTo>
                      <a:pt x="163" y="783"/>
                    </a:lnTo>
                    <a:lnTo>
                      <a:pt x="156" y="783"/>
                    </a:lnTo>
                    <a:lnTo>
                      <a:pt x="156" y="810"/>
                    </a:lnTo>
                    <a:lnTo>
                      <a:pt x="142" y="810"/>
                    </a:lnTo>
                    <a:lnTo>
                      <a:pt x="142" y="840"/>
                    </a:lnTo>
                    <a:lnTo>
                      <a:pt x="133" y="840"/>
                    </a:lnTo>
                    <a:lnTo>
                      <a:pt x="133" y="853"/>
                    </a:lnTo>
                    <a:lnTo>
                      <a:pt x="128" y="853"/>
                    </a:lnTo>
                    <a:lnTo>
                      <a:pt x="128" y="881"/>
                    </a:lnTo>
                    <a:lnTo>
                      <a:pt x="114" y="881"/>
                    </a:lnTo>
                    <a:lnTo>
                      <a:pt x="114" y="902"/>
                    </a:lnTo>
                    <a:lnTo>
                      <a:pt x="106" y="902"/>
                    </a:lnTo>
                    <a:lnTo>
                      <a:pt x="106" y="932"/>
                    </a:lnTo>
                    <a:lnTo>
                      <a:pt x="99" y="932"/>
                    </a:lnTo>
                    <a:lnTo>
                      <a:pt x="99" y="952"/>
                    </a:lnTo>
                    <a:lnTo>
                      <a:pt x="93" y="952"/>
                    </a:lnTo>
                    <a:lnTo>
                      <a:pt x="93" y="974"/>
                    </a:lnTo>
                    <a:lnTo>
                      <a:pt x="85" y="974"/>
                    </a:lnTo>
                    <a:lnTo>
                      <a:pt x="85" y="1004"/>
                    </a:lnTo>
                    <a:lnTo>
                      <a:pt x="79" y="1004"/>
                    </a:lnTo>
                    <a:lnTo>
                      <a:pt x="79" y="1017"/>
                    </a:lnTo>
                    <a:lnTo>
                      <a:pt x="63" y="1017"/>
                    </a:lnTo>
                    <a:lnTo>
                      <a:pt x="63" y="1044"/>
                    </a:lnTo>
                    <a:lnTo>
                      <a:pt x="57" y="1044"/>
                    </a:lnTo>
                    <a:lnTo>
                      <a:pt x="57" y="1074"/>
                    </a:lnTo>
                    <a:lnTo>
                      <a:pt x="49" y="1074"/>
                    </a:lnTo>
                    <a:lnTo>
                      <a:pt x="49" y="1103"/>
                    </a:lnTo>
                    <a:lnTo>
                      <a:pt x="36" y="1103"/>
                    </a:lnTo>
                    <a:lnTo>
                      <a:pt x="36" y="1116"/>
                    </a:lnTo>
                    <a:lnTo>
                      <a:pt x="28" y="1116"/>
                    </a:lnTo>
                    <a:lnTo>
                      <a:pt x="28" y="1146"/>
                    </a:lnTo>
                    <a:lnTo>
                      <a:pt x="22" y="1146"/>
                    </a:lnTo>
                    <a:lnTo>
                      <a:pt x="22" y="1165"/>
                    </a:lnTo>
                    <a:lnTo>
                      <a:pt x="15" y="1165"/>
                    </a:lnTo>
                    <a:lnTo>
                      <a:pt x="15" y="1187"/>
                    </a:lnTo>
                    <a:lnTo>
                      <a:pt x="0" y="1187"/>
                    </a:lnTo>
                    <a:lnTo>
                      <a:pt x="0" y="1230"/>
                    </a:lnTo>
                    <a:lnTo>
                      <a:pt x="28" y="1230"/>
                    </a:lnTo>
                    <a:lnTo>
                      <a:pt x="28" y="1236"/>
                    </a:lnTo>
                    <a:lnTo>
                      <a:pt x="63" y="1236"/>
                    </a:lnTo>
                    <a:lnTo>
                      <a:pt x="63" y="1230"/>
                    </a:lnTo>
                    <a:lnTo>
                      <a:pt x="79" y="1230"/>
                    </a:lnTo>
                    <a:lnTo>
                      <a:pt x="79" y="1201"/>
                    </a:lnTo>
                    <a:lnTo>
                      <a:pt x="85" y="1201"/>
                    </a:lnTo>
                    <a:lnTo>
                      <a:pt x="85" y="1181"/>
                    </a:lnTo>
                    <a:lnTo>
                      <a:pt x="93" y="1181"/>
                    </a:lnTo>
                    <a:lnTo>
                      <a:pt x="93" y="1152"/>
                    </a:lnTo>
                    <a:lnTo>
                      <a:pt x="99" y="1152"/>
                    </a:lnTo>
                    <a:lnTo>
                      <a:pt x="99" y="1124"/>
                    </a:lnTo>
                    <a:lnTo>
                      <a:pt x="106" y="1124"/>
                    </a:lnTo>
                    <a:lnTo>
                      <a:pt x="106" y="1110"/>
                    </a:lnTo>
                    <a:lnTo>
                      <a:pt x="114" y="1110"/>
                    </a:lnTo>
                    <a:lnTo>
                      <a:pt x="114" y="1088"/>
                    </a:lnTo>
                    <a:lnTo>
                      <a:pt x="128" y="1088"/>
                    </a:lnTo>
                    <a:lnTo>
                      <a:pt x="128" y="1053"/>
                    </a:lnTo>
                    <a:lnTo>
                      <a:pt x="133" y="1053"/>
                    </a:lnTo>
                    <a:lnTo>
                      <a:pt x="133" y="1031"/>
                    </a:lnTo>
                    <a:lnTo>
                      <a:pt x="142" y="1031"/>
                    </a:lnTo>
                    <a:lnTo>
                      <a:pt x="142" y="1004"/>
                    </a:lnTo>
                    <a:lnTo>
                      <a:pt x="156" y="1004"/>
                    </a:lnTo>
                    <a:lnTo>
                      <a:pt x="156" y="974"/>
                    </a:lnTo>
                    <a:lnTo>
                      <a:pt x="163" y="974"/>
                    </a:lnTo>
                    <a:lnTo>
                      <a:pt x="163" y="952"/>
                    </a:lnTo>
                    <a:lnTo>
                      <a:pt x="169" y="952"/>
                    </a:lnTo>
                    <a:lnTo>
                      <a:pt x="169" y="917"/>
                    </a:lnTo>
                    <a:lnTo>
                      <a:pt x="177" y="917"/>
                    </a:lnTo>
                    <a:lnTo>
                      <a:pt x="177" y="897"/>
                    </a:lnTo>
                    <a:lnTo>
                      <a:pt x="190" y="897"/>
                    </a:lnTo>
                    <a:lnTo>
                      <a:pt x="190" y="881"/>
                    </a:lnTo>
                    <a:lnTo>
                      <a:pt x="198" y="881"/>
                    </a:lnTo>
                    <a:lnTo>
                      <a:pt x="198" y="853"/>
                    </a:lnTo>
                    <a:lnTo>
                      <a:pt x="213" y="853"/>
                    </a:lnTo>
                    <a:lnTo>
                      <a:pt x="213" y="804"/>
                    </a:lnTo>
                    <a:lnTo>
                      <a:pt x="220" y="804"/>
                    </a:lnTo>
                    <a:lnTo>
                      <a:pt x="220" y="775"/>
                    </a:lnTo>
                    <a:lnTo>
                      <a:pt x="226" y="775"/>
                    </a:lnTo>
                    <a:lnTo>
                      <a:pt x="226" y="747"/>
                    </a:lnTo>
                    <a:lnTo>
                      <a:pt x="240" y="747"/>
                    </a:lnTo>
                    <a:lnTo>
                      <a:pt x="240" y="725"/>
                    </a:lnTo>
                    <a:lnTo>
                      <a:pt x="247" y="725"/>
                    </a:lnTo>
                    <a:lnTo>
                      <a:pt x="247" y="690"/>
                    </a:lnTo>
                    <a:lnTo>
                      <a:pt x="255" y="690"/>
                    </a:lnTo>
                    <a:lnTo>
                      <a:pt x="255" y="667"/>
                    </a:lnTo>
                    <a:lnTo>
                      <a:pt x="270" y="667"/>
                    </a:lnTo>
                    <a:lnTo>
                      <a:pt x="270" y="654"/>
                    </a:lnTo>
                    <a:lnTo>
                      <a:pt x="275" y="654"/>
                    </a:lnTo>
                    <a:lnTo>
                      <a:pt x="275" y="627"/>
                    </a:lnTo>
                    <a:lnTo>
                      <a:pt x="283" y="627"/>
                    </a:lnTo>
                    <a:lnTo>
                      <a:pt x="283" y="597"/>
                    </a:lnTo>
                    <a:lnTo>
                      <a:pt x="291" y="597"/>
                    </a:lnTo>
                    <a:lnTo>
                      <a:pt x="291" y="578"/>
                    </a:lnTo>
                    <a:lnTo>
                      <a:pt x="304" y="578"/>
                    </a:lnTo>
                    <a:lnTo>
                      <a:pt x="304" y="548"/>
                    </a:lnTo>
                    <a:lnTo>
                      <a:pt x="310" y="548"/>
                    </a:lnTo>
                    <a:lnTo>
                      <a:pt x="310" y="520"/>
                    </a:lnTo>
                    <a:lnTo>
                      <a:pt x="327" y="520"/>
                    </a:lnTo>
                    <a:lnTo>
                      <a:pt x="327" y="470"/>
                    </a:lnTo>
                    <a:lnTo>
                      <a:pt x="332" y="470"/>
                    </a:lnTo>
                    <a:lnTo>
                      <a:pt x="332" y="441"/>
                    </a:lnTo>
                    <a:lnTo>
                      <a:pt x="340" y="441"/>
                    </a:lnTo>
                    <a:lnTo>
                      <a:pt x="340" y="419"/>
                    </a:lnTo>
                    <a:lnTo>
                      <a:pt x="354" y="419"/>
                    </a:lnTo>
                    <a:lnTo>
                      <a:pt x="354" y="400"/>
                    </a:lnTo>
                    <a:lnTo>
                      <a:pt x="361" y="400"/>
                    </a:lnTo>
                    <a:lnTo>
                      <a:pt x="361" y="370"/>
                    </a:lnTo>
                    <a:lnTo>
                      <a:pt x="375" y="370"/>
                    </a:lnTo>
                    <a:lnTo>
                      <a:pt x="375" y="343"/>
                    </a:lnTo>
                    <a:lnTo>
                      <a:pt x="381" y="343"/>
                    </a:lnTo>
                    <a:lnTo>
                      <a:pt x="381" y="320"/>
                    </a:lnTo>
                    <a:lnTo>
                      <a:pt x="389" y="320"/>
                    </a:lnTo>
                    <a:lnTo>
                      <a:pt x="389" y="293"/>
                    </a:lnTo>
                    <a:lnTo>
                      <a:pt x="397" y="293"/>
                    </a:lnTo>
                    <a:lnTo>
                      <a:pt x="397" y="263"/>
                    </a:lnTo>
                    <a:lnTo>
                      <a:pt x="411" y="263"/>
                    </a:lnTo>
                    <a:lnTo>
                      <a:pt x="411" y="241"/>
                    </a:lnTo>
                    <a:lnTo>
                      <a:pt x="416" y="241"/>
                    </a:lnTo>
                    <a:lnTo>
                      <a:pt x="416" y="214"/>
                    </a:lnTo>
                    <a:lnTo>
                      <a:pt x="424" y="214"/>
                    </a:lnTo>
                    <a:lnTo>
                      <a:pt x="424" y="192"/>
                    </a:lnTo>
                    <a:lnTo>
                      <a:pt x="432" y="192"/>
                    </a:lnTo>
                    <a:lnTo>
                      <a:pt x="432" y="171"/>
                    </a:lnTo>
                    <a:lnTo>
                      <a:pt x="438" y="171"/>
                    </a:lnTo>
                    <a:lnTo>
                      <a:pt x="438" y="143"/>
                    </a:lnTo>
                    <a:lnTo>
                      <a:pt x="446" y="143"/>
                    </a:lnTo>
                    <a:lnTo>
                      <a:pt x="446" y="115"/>
                    </a:lnTo>
                    <a:lnTo>
                      <a:pt x="452" y="115"/>
                    </a:lnTo>
                    <a:lnTo>
                      <a:pt x="452" y="99"/>
                    </a:lnTo>
                    <a:lnTo>
                      <a:pt x="424" y="99"/>
                    </a:lnTo>
                    <a:lnTo>
                      <a:pt x="424" y="93"/>
                    </a:lnTo>
                    <a:lnTo>
                      <a:pt x="397" y="93"/>
                    </a:lnTo>
                    <a:lnTo>
                      <a:pt x="397" y="80"/>
                    </a:lnTo>
                    <a:lnTo>
                      <a:pt x="361" y="80"/>
                    </a:lnTo>
                    <a:lnTo>
                      <a:pt x="361" y="72"/>
                    </a:lnTo>
                    <a:lnTo>
                      <a:pt x="332" y="72"/>
                    </a:lnTo>
                    <a:lnTo>
                      <a:pt x="332" y="64"/>
                    </a:lnTo>
                    <a:lnTo>
                      <a:pt x="304" y="64"/>
                    </a:lnTo>
                    <a:lnTo>
                      <a:pt x="304" y="58"/>
                    </a:lnTo>
                    <a:lnTo>
                      <a:pt x="275" y="58"/>
                    </a:lnTo>
                    <a:lnTo>
                      <a:pt x="275" y="50"/>
                    </a:lnTo>
                    <a:lnTo>
                      <a:pt x="240" y="50"/>
                    </a:lnTo>
                    <a:lnTo>
                      <a:pt x="240" y="44"/>
                    </a:lnTo>
                    <a:lnTo>
                      <a:pt x="213" y="44"/>
                    </a:lnTo>
                    <a:lnTo>
                      <a:pt x="213" y="36"/>
                    </a:lnTo>
                    <a:lnTo>
                      <a:pt x="177" y="36"/>
                    </a:lnTo>
                    <a:lnTo>
                      <a:pt x="177" y="23"/>
                    </a:lnTo>
                    <a:lnTo>
                      <a:pt x="156" y="23"/>
                    </a:lnTo>
                    <a:lnTo>
                      <a:pt x="156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93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192">
                <a:extLst>
                  <a:ext uri="{FF2B5EF4-FFF2-40B4-BE49-F238E27FC236}">
                    <a16:creationId xmlns:a16="http://schemas.microsoft.com/office/drawing/2014/main" id="{9182852F-ED2D-4138-AE68-B564107BC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" y="1777"/>
                <a:ext cx="27" cy="62"/>
              </a:xfrm>
              <a:custGeom>
                <a:avLst/>
                <a:gdLst>
                  <a:gd name="T0" fmla="*/ 0 w 452"/>
                  <a:gd name="T1" fmla="*/ 1230 h 1249"/>
                  <a:gd name="T2" fmla="*/ 397 w 452"/>
                  <a:gd name="T3" fmla="*/ 142 h 1249"/>
                  <a:gd name="T4" fmla="*/ 36 w 452"/>
                  <a:gd name="T5" fmla="*/ 36 h 1249"/>
                  <a:gd name="T6" fmla="*/ 57 w 452"/>
                  <a:gd name="T7" fmla="*/ 0 h 1249"/>
                  <a:gd name="T8" fmla="*/ 452 w 452"/>
                  <a:gd name="T9" fmla="*/ 112 h 1249"/>
                  <a:gd name="T10" fmla="*/ 63 w 452"/>
                  <a:gd name="T11" fmla="*/ 1249 h 1249"/>
                  <a:gd name="T12" fmla="*/ 0 w 452"/>
                  <a:gd name="T13" fmla="*/ 1230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2" h="1249">
                    <a:moveTo>
                      <a:pt x="0" y="1230"/>
                    </a:moveTo>
                    <a:lnTo>
                      <a:pt x="397" y="142"/>
                    </a:lnTo>
                    <a:lnTo>
                      <a:pt x="36" y="36"/>
                    </a:lnTo>
                    <a:lnTo>
                      <a:pt x="57" y="0"/>
                    </a:lnTo>
                    <a:lnTo>
                      <a:pt x="452" y="112"/>
                    </a:lnTo>
                    <a:lnTo>
                      <a:pt x="63" y="1249"/>
                    </a:lnTo>
                    <a:lnTo>
                      <a:pt x="0" y="123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193">
                <a:extLst>
                  <a:ext uri="{FF2B5EF4-FFF2-40B4-BE49-F238E27FC236}">
                    <a16:creationId xmlns:a16="http://schemas.microsoft.com/office/drawing/2014/main" id="{A6C40B9D-8862-45CA-BE26-18F33BF42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" y="1778"/>
                <a:ext cx="23" cy="7"/>
              </a:xfrm>
              <a:custGeom>
                <a:avLst/>
                <a:gdLst>
                  <a:gd name="T0" fmla="*/ 29 w 383"/>
                  <a:gd name="T1" fmla="*/ 0 h 142"/>
                  <a:gd name="T2" fmla="*/ 0 w 383"/>
                  <a:gd name="T3" fmla="*/ 84 h 142"/>
                  <a:gd name="T4" fmla="*/ 57 w 383"/>
                  <a:gd name="T5" fmla="*/ 65 h 142"/>
                  <a:gd name="T6" fmla="*/ 361 w 383"/>
                  <a:gd name="T7" fmla="*/ 142 h 142"/>
                  <a:gd name="T8" fmla="*/ 383 w 383"/>
                  <a:gd name="T9" fmla="*/ 93 h 142"/>
                  <a:gd name="T10" fmla="*/ 29 w 383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3" h="142">
                    <a:moveTo>
                      <a:pt x="29" y="0"/>
                    </a:moveTo>
                    <a:lnTo>
                      <a:pt x="0" y="84"/>
                    </a:lnTo>
                    <a:lnTo>
                      <a:pt x="57" y="65"/>
                    </a:lnTo>
                    <a:lnTo>
                      <a:pt x="361" y="142"/>
                    </a:lnTo>
                    <a:lnTo>
                      <a:pt x="383" y="9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194">
                <a:extLst>
                  <a:ext uri="{FF2B5EF4-FFF2-40B4-BE49-F238E27FC236}">
                    <a16:creationId xmlns:a16="http://schemas.microsoft.com/office/drawing/2014/main" id="{41CCED55-BCE7-4F45-9F74-6DDCDAF1D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" y="1778"/>
                <a:ext cx="23" cy="7"/>
              </a:xfrm>
              <a:custGeom>
                <a:avLst/>
                <a:gdLst>
                  <a:gd name="T0" fmla="*/ 29 w 383"/>
                  <a:gd name="T1" fmla="*/ 0 h 142"/>
                  <a:gd name="T2" fmla="*/ 0 w 383"/>
                  <a:gd name="T3" fmla="*/ 84 h 142"/>
                  <a:gd name="T4" fmla="*/ 57 w 383"/>
                  <a:gd name="T5" fmla="*/ 65 h 142"/>
                  <a:gd name="T6" fmla="*/ 361 w 383"/>
                  <a:gd name="T7" fmla="*/ 142 h 142"/>
                  <a:gd name="T8" fmla="*/ 383 w 383"/>
                  <a:gd name="T9" fmla="*/ 93 h 142"/>
                  <a:gd name="T10" fmla="*/ 29 w 383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3" h="142">
                    <a:moveTo>
                      <a:pt x="29" y="0"/>
                    </a:moveTo>
                    <a:lnTo>
                      <a:pt x="0" y="84"/>
                    </a:lnTo>
                    <a:lnTo>
                      <a:pt x="57" y="65"/>
                    </a:lnTo>
                    <a:lnTo>
                      <a:pt x="361" y="142"/>
                    </a:lnTo>
                    <a:lnTo>
                      <a:pt x="383" y="93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195">
                <a:extLst>
                  <a:ext uri="{FF2B5EF4-FFF2-40B4-BE49-F238E27FC236}">
                    <a16:creationId xmlns:a16="http://schemas.microsoft.com/office/drawing/2014/main" id="{7494B713-F18D-4A05-AE6E-B743D3A16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88" y="1778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96">
                <a:extLst>
                  <a:ext uri="{FF2B5EF4-FFF2-40B4-BE49-F238E27FC236}">
                    <a16:creationId xmlns:a16="http://schemas.microsoft.com/office/drawing/2014/main" id="{1AC32E3E-D857-43B4-B01A-DA845FFB6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" y="1837"/>
                <a:ext cx="5" cy="8"/>
              </a:xfrm>
              <a:custGeom>
                <a:avLst/>
                <a:gdLst>
                  <a:gd name="T0" fmla="*/ 27 w 84"/>
                  <a:gd name="T1" fmla="*/ 0 h 150"/>
                  <a:gd name="T2" fmla="*/ 0 w 84"/>
                  <a:gd name="T3" fmla="*/ 128 h 150"/>
                  <a:gd name="T4" fmla="*/ 27 w 84"/>
                  <a:gd name="T5" fmla="*/ 150 h 150"/>
                  <a:gd name="T6" fmla="*/ 84 w 84"/>
                  <a:gd name="T7" fmla="*/ 35 h 150"/>
                  <a:gd name="T8" fmla="*/ 27 w 84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50">
                    <a:moveTo>
                      <a:pt x="27" y="0"/>
                    </a:moveTo>
                    <a:lnTo>
                      <a:pt x="0" y="128"/>
                    </a:lnTo>
                    <a:lnTo>
                      <a:pt x="27" y="150"/>
                    </a:lnTo>
                    <a:lnTo>
                      <a:pt x="84" y="3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97">
                <a:extLst>
                  <a:ext uri="{FF2B5EF4-FFF2-40B4-BE49-F238E27FC236}">
                    <a16:creationId xmlns:a16="http://schemas.microsoft.com/office/drawing/2014/main" id="{A4AC682E-F6C9-410F-967D-7F57CA4E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" y="1837"/>
                <a:ext cx="5" cy="8"/>
              </a:xfrm>
              <a:custGeom>
                <a:avLst/>
                <a:gdLst>
                  <a:gd name="T0" fmla="*/ 27 w 84"/>
                  <a:gd name="T1" fmla="*/ 0 h 150"/>
                  <a:gd name="T2" fmla="*/ 0 w 84"/>
                  <a:gd name="T3" fmla="*/ 128 h 150"/>
                  <a:gd name="T4" fmla="*/ 27 w 84"/>
                  <a:gd name="T5" fmla="*/ 150 h 150"/>
                  <a:gd name="T6" fmla="*/ 84 w 84"/>
                  <a:gd name="T7" fmla="*/ 35 h 150"/>
                  <a:gd name="T8" fmla="*/ 27 w 84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50">
                    <a:moveTo>
                      <a:pt x="27" y="0"/>
                    </a:moveTo>
                    <a:lnTo>
                      <a:pt x="0" y="128"/>
                    </a:lnTo>
                    <a:lnTo>
                      <a:pt x="27" y="150"/>
                    </a:lnTo>
                    <a:lnTo>
                      <a:pt x="84" y="35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98">
                <a:extLst>
                  <a:ext uri="{FF2B5EF4-FFF2-40B4-BE49-F238E27FC236}">
                    <a16:creationId xmlns:a16="http://schemas.microsoft.com/office/drawing/2014/main" id="{36D90E03-E3C2-4F4F-A35E-989831947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1752"/>
                <a:ext cx="146" cy="30"/>
              </a:xfrm>
              <a:custGeom>
                <a:avLst/>
                <a:gdLst>
                  <a:gd name="T0" fmla="*/ 36 w 2487"/>
                  <a:gd name="T1" fmla="*/ 0 h 609"/>
                  <a:gd name="T2" fmla="*/ 0 w 2487"/>
                  <a:gd name="T3" fmla="*/ 106 h 609"/>
                  <a:gd name="T4" fmla="*/ 2438 w 2487"/>
                  <a:gd name="T5" fmla="*/ 609 h 609"/>
                  <a:gd name="T6" fmla="*/ 2487 w 2487"/>
                  <a:gd name="T7" fmla="*/ 476 h 609"/>
                  <a:gd name="T8" fmla="*/ 1196 w 2487"/>
                  <a:gd name="T9" fmla="*/ 169 h 609"/>
                  <a:gd name="T10" fmla="*/ 36 w 2487"/>
                  <a:gd name="T11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7" h="609">
                    <a:moveTo>
                      <a:pt x="36" y="0"/>
                    </a:moveTo>
                    <a:lnTo>
                      <a:pt x="0" y="106"/>
                    </a:lnTo>
                    <a:lnTo>
                      <a:pt x="2438" y="609"/>
                    </a:lnTo>
                    <a:lnTo>
                      <a:pt x="2487" y="476"/>
                    </a:lnTo>
                    <a:lnTo>
                      <a:pt x="1196" y="16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99">
                <a:extLst>
                  <a:ext uri="{FF2B5EF4-FFF2-40B4-BE49-F238E27FC236}">
                    <a16:creationId xmlns:a16="http://schemas.microsoft.com/office/drawing/2014/main" id="{F68A400E-1C3D-4E77-B2BD-DF66C5659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1752"/>
                <a:ext cx="146" cy="30"/>
              </a:xfrm>
              <a:custGeom>
                <a:avLst/>
                <a:gdLst>
                  <a:gd name="T0" fmla="*/ 36 w 2487"/>
                  <a:gd name="T1" fmla="*/ 0 h 609"/>
                  <a:gd name="T2" fmla="*/ 0 w 2487"/>
                  <a:gd name="T3" fmla="*/ 106 h 609"/>
                  <a:gd name="T4" fmla="*/ 2438 w 2487"/>
                  <a:gd name="T5" fmla="*/ 609 h 609"/>
                  <a:gd name="T6" fmla="*/ 2487 w 2487"/>
                  <a:gd name="T7" fmla="*/ 476 h 609"/>
                  <a:gd name="T8" fmla="*/ 1196 w 2487"/>
                  <a:gd name="T9" fmla="*/ 169 h 609"/>
                  <a:gd name="T10" fmla="*/ 36 w 2487"/>
                  <a:gd name="T11" fmla="*/ 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7" h="609">
                    <a:moveTo>
                      <a:pt x="36" y="0"/>
                    </a:moveTo>
                    <a:lnTo>
                      <a:pt x="0" y="106"/>
                    </a:lnTo>
                    <a:lnTo>
                      <a:pt x="2438" y="609"/>
                    </a:lnTo>
                    <a:lnTo>
                      <a:pt x="2487" y="476"/>
                    </a:lnTo>
                    <a:lnTo>
                      <a:pt x="1196" y="169"/>
                    </a:lnTo>
                    <a:lnTo>
                      <a:pt x="3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200">
                <a:extLst>
                  <a:ext uri="{FF2B5EF4-FFF2-40B4-BE49-F238E27FC236}">
                    <a16:creationId xmlns:a16="http://schemas.microsoft.com/office/drawing/2014/main" id="{8F0010EF-9049-48EB-AE93-83E42CD65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" y="1759"/>
                <a:ext cx="42" cy="11"/>
              </a:xfrm>
              <a:custGeom>
                <a:avLst/>
                <a:gdLst>
                  <a:gd name="T0" fmla="*/ 0 w 707"/>
                  <a:gd name="T1" fmla="*/ 0 h 213"/>
                  <a:gd name="T2" fmla="*/ 22 w 707"/>
                  <a:gd name="T3" fmla="*/ 76 h 213"/>
                  <a:gd name="T4" fmla="*/ 664 w 707"/>
                  <a:gd name="T5" fmla="*/ 213 h 213"/>
                  <a:gd name="T6" fmla="*/ 707 w 707"/>
                  <a:gd name="T7" fmla="*/ 133 h 213"/>
                  <a:gd name="T8" fmla="*/ 622 w 707"/>
                  <a:gd name="T9" fmla="*/ 76 h 213"/>
                  <a:gd name="T10" fmla="*/ 0 w 707"/>
                  <a:gd name="T11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213">
                    <a:moveTo>
                      <a:pt x="0" y="0"/>
                    </a:moveTo>
                    <a:lnTo>
                      <a:pt x="22" y="76"/>
                    </a:lnTo>
                    <a:lnTo>
                      <a:pt x="664" y="213"/>
                    </a:lnTo>
                    <a:lnTo>
                      <a:pt x="707" y="133"/>
                    </a:lnTo>
                    <a:lnTo>
                      <a:pt x="622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201">
                <a:extLst>
                  <a:ext uri="{FF2B5EF4-FFF2-40B4-BE49-F238E27FC236}">
                    <a16:creationId xmlns:a16="http://schemas.microsoft.com/office/drawing/2014/main" id="{3A95E774-CD9E-473C-ABF1-32447323D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" y="1759"/>
                <a:ext cx="42" cy="11"/>
              </a:xfrm>
              <a:custGeom>
                <a:avLst/>
                <a:gdLst>
                  <a:gd name="T0" fmla="*/ 0 w 707"/>
                  <a:gd name="T1" fmla="*/ 0 h 213"/>
                  <a:gd name="T2" fmla="*/ 22 w 707"/>
                  <a:gd name="T3" fmla="*/ 76 h 213"/>
                  <a:gd name="T4" fmla="*/ 664 w 707"/>
                  <a:gd name="T5" fmla="*/ 213 h 213"/>
                  <a:gd name="T6" fmla="*/ 707 w 707"/>
                  <a:gd name="T7" fmla="*/ 133 h 213"/>
                  <a:gd name="T8" fmla="*/ 622 w 707"/>
                  <a:gd name="T9" fmla="*/ 76 h 213"/>
                  <a:gd name="T10" fmla="*/ 0 w 707"/>
                  <a:gd name="T11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213">
                    <a:moveTo>
                      <a:pt x="0" y="0"/>
                    </a:moveTo>
                    <a:lnTo>
                      <a:pt x="22" y="76"/>
                    </a:lnTo>
                    <a:lnTo>
                      <a:pt x="664" y="213"/>
                    </a:lnTo>
                    <a:lnTo>
                      <a:pt x="707" y="133"/>
                    </a:lnTo>
                    <a:lnTo>
                      <a:pt x="622" y="7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Line 202">
                <a:extLst>
                  <a:ext uri="{FF2B5EF4-FFF2-40B4-BE49-F238E27FC236}">
                    <a16:creationId xmlns:a16="http://schemas.microsoft.com/office/drawing/2014/main" id="{6C877BB6-250C-4838-AFFB-7CEB98F99D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5" y="1766"/>
                <a:ext cx="4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203">
                <a:extLst>
                  <a:ext uri="{FF2B5EF4-FFF2-40B4-BE49-F238E27FC236}">
                    <a16:creationId xmlns:a16="http://schemas.microsoft.com/office/drawing/2014/main" id="{D9958A31-2EE9-4F1B-8ACA-CB8D0204F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" y="1756"/>
                <a:ext cx="37" cy="10"/>
              </a:xfrm>
              <a:custGeom>
                <a:avLst/>
                <a:gdLst>
                  <a:gd name="T0" fmla="*/ 15 w 622"/>
                  <a:gd name="T1" fmla="*/ 0 h 204"/>
                  <a:gd name="T2" fmla="*/ 0 w 622"/>
                  <a:gd name="T3" fmla="*/ 77 h 204"/>
                  <a:gd name="T4" fmla="*/ 587 w 622"/>
                  <a:gd name="T5" fmla="*/ 204 h 204"/>
                  <a:gd name="T6" fmla="*/ 622 w 622"/>
                  <a:gd name="T7" fmla="*/ 142 h 204"/>
                  <a:gd name="T8" fmla="*/ 15 w 622"/>
                  <a:gd name="T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204">
                    <a:moveTo>
                      <a:pt x="15" y="0"/>
                    </a:moveTo>
                    <a:lnTo>
                      <a:pt x="0" y="77"/>
                    </a:lnTo>
                    <a:lnTo>
                      <a:pt x="587" y="204"/>
                    </a:lnTo>
                    <a:lnTo>
                      <a:pt x="622" y="14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204">
                <a:extLst>
                  <a:ext uri="{FF2B5EF4-FFF2-40B4-BE49-F238E27FC236}">
                    <a16:creationId xmlns:a16="http://schemas.microsoft.com/office/drawing/2014/main" id="{3C57E8CB-745E-4223-B41B-7BFBDDEE6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" y="1756"/>
                <a:ext cx="37" cy="10"/>
              </a:xfrm>
              <a:custGeom>
                <a:avLst/>
                <a:gdLst>
                  <a:gd name="T0" fmla="*/ 15 w 622"/>
                  <a:gd name="T1" fmla="*/ 0 h 204"/>
                  <a:gd name="T2" fmla="*/ 0 w 622"/>
                  <a:gd name="T3" fmla="*/ 77 h 204"/>
                  <a:gd name="T4" fmla="*/ 587 w 622"/>
                  <a:gd name="T5" fmla="*/ 204 h 204"/>
                  <a:gd name="T6" fmla="*/ 622 w 622"/>
                  <a:gd name="T7" fmla="*/ 142 h 204"/>
                  <a:gd name="T8" fmla="*/ 15 w 622"/>
                  <a:gd name="T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204">
                    <a:moveTo>
                      <a:pt x="15" y="0"/>
                    </a:moveTo>
                    <a:lnTo>
                      <a:pt x="0" y="77"/>
                    </a:lnTo>
                    <a:lnTo>
                      <a:pt x="587" y="204"/>
                    </a:lnTo>
                    <a:lnTo>
                      <a:pt x="622" y="142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205">
                <a:extLst>
                  <a:ext uri="{FF2B5EF4-FFF2-40B4-BE49-F238E27FC236}">
                    <a16:creationId xmlns:a16="http://schemas.microsoft.com/office/drawing/2014/main" id="{31057EAF-59D2-4B13-8A9D-37FB1AD08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" y="1763"/>
                <a:ext cx="171" cy="92"/>
              </a:xfrm>
              <a:custGeom>
                <a:avLst/>
                <a:gdLst>
                  <a:gd name="T0" fmla="*/ 508 w 2902"/>
                  <a:gd name="T1" fmla="*/ 0 h 1848"/>
                  <a:gd name="T2" fmla="*/ 0 w 2902"/>
                  <a:gd name="T3" fmla="*/ 1279 h 1848"/>
                  <a:gd name="T4" fmla="*/ 2413 w 2902"/>
                  <a:gd name="T5" fmla="*/ 1848 h 1848"/>
                  <a:gd name="T6" fmla="*/ 2902 w 2902"/>
                  <a:gd name="T7" fmla="*/ 533 h 1848"/>
                  <a:gd name="T8" fmla="*/ 508 w 2902"/>
                  <a:gd name="T9" fmla="*/ 0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2" h="1848">
                    <a:moveTo>
                      <a:pt x="508" y="0"/>
                    </a:moveTo>
                    <a:lnTo>
                      <a:pt x="0" y="1279"/>
                    </a:lnTo>
                    <a:lnTo>
                      <a:pt x="2413" y="1848"/>
                    </a:lnTo>
                    <a:lnTo>
                      <a:pt x="2902" y="533"/>
                    </a:ln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44" name="Freeform 206">
              <a:extLst>
                <a:ext uri="{FF2B5EF4-FFF2-40B4-BE49-F238E27FC236}">
                  <a16:creationId xmlns:a16="http://schemas.microsoft.com/office/drawing/2014/main" id="{5A0EA717-A226-42B8-8A10-44818F131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1763"/>
              <a:ext cx="171" cy="92"/>
            </a:xfrm>
            <a:custGeom>
              <a:avLst/>
              <a:gdLst>
                <a:gd name="T0" fmla="*/ 508 w 2902"/>
                <a:gd name="T1" fmla="*/ 0 h 1848"/>
                <a:gd name="T2" fmla="*/ 0 w 2902"/>
                <a:gd name="T3" fmla="*/ 1279 h 1848"/>
                <a:gd name="T4" fmla="*/ 2413 w 2902"/>
                <a:gd name="T5" fmla="*/ 1848 h 1848"/>
                <a:gd name="T6" fmla="*/ 2902 w 2902"/>
                <a:gd name="T7" fmla="*/ 533 h 1848"/>
                <a:gd name="T8" fmla="*/ 508 w 2902"/>
                <a:gd name="T9" fmla="*/ 0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2" h="1848">
                  <a:moveTo>
                    <a:pt x="508" y="0"/>
                  </a:moveTo>
                  <a:lnTo>
                    <a:pt x="0" y="1279"/>
                  </a:lnTo>
                  <a:lnTo>
                    <a:pt x="2413" y="1848"/>
                  </a:lnTo>
                  <a:lnTo>
                    <a:pt x="2902" y="533"/>
                  </a:lnTo>
                  <a:lnTo>
                    <a:pt x="5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07">
              <a:extLst>
                <a:ext uri="{FF2B5EF4-FFF2-40B4-BE49-F238E27FC236}">
                  <a16:creationId xmlns:a16="http://schemas.microsoft.com/office/drawing/2014/main" id="{FF48360D-60A6-4136-86E0-0DCF4B797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4"/>
              <a:ext cx="151" cy="89"/>
            </a:xfrm>
            <a:custGeom>
              <a:avLst/>
              <a:gdLst>
                <a:gd name="T0" fmla="*/ 437 w 2571"/>
                <a:gd name="T1" fmla="*/ 86 h 1782"/>
                <a:gd name="T2" fmla="*/ 403 w 2571"/>
                <a:gd name="T3" fmla="*/ 200 h 1782"/>
                <a:gd name="T4" fmla="*/ 361 w 2571"/>
                <a:gd name="T5" fmla="*/ 298 h 1782"/>
                <a:gd name="T6" fmla="*/ 325 w 2571"/>
                <a:gd name="T7" fmla="*/ 419 h 1782"/>
                <a:gd name="T8" fmla="*/ 283 w 2571"/>
                <a:gd name="T9" fmla="*/ 512 h 1782"/>
                <a:gd name="T10" fmla="*/ 255 w 2571"/>
                <a:gd name="T11" fmla="*/ 605 h 1782"/>
                <a:gd name="T12" fmla="*/ 220 w 2571"/>
                <a:gd name="T13" fmla="*/ 681 h 1782"/>
                <a:gd name="T14" fmla="*/ 190 w 2571"/>
                <a:gd name="T15" fmla="*/ 796 h 1782"/>
                <a:gd name="T16" fmla="*/ 150 w 2571"/>
                <a:gd name="T17" fmla="*/ 859 h 1782"/>
                <a:gd name="T18" fmla="*/ 120 w 2571"/>
                <a:gd name="T19" fmla="*/ 952 h 1782"/>
                <a:gd name="T20" fmla="*/ 93 w 2571"/>
                <a:gd name="T21" fmla="*/ 1037 h 1782"/>
                <a:gd name="T22" fmla="*/ 65 w 2571"/>
                <a:gd name="T23" fmla="*/ 1124 h 1782"/>
                <a:gd name="T24" fmla="*/ 30 w 2571"/>
                <a:gd name="T25" fmla="*/ 1200 h 1782"/>
                <a:gd name="T26" fmla="*/ 0 w 2571"/>
                <a:gd name="T27" fmla="*/ 1293 h 1782"/>
                <a:gd name="T28" fmla="*/ 141 w 2571"/>
                <a:gd name="T29" fmla="*/ 1315 h 1782"/>
                <a:gd name="T30" fmla="*/ 291 w 2571"/>
                <a:gd name="T31" fmla="*/ 1365 h 1782"/>
                <a:gd name="T32" fmla="*/ 437 w 2571"/>
                <a:gd name="T33" fmla="*/ 1386 h 1782"/>
                <a:gd name="T34" fmla="*/ 551 w 2571"/>
                <a:gd name="T35" fmla="*/ 1422 h 1782"/>
                <a:gd name="T36" fmla="*/ 698 w 2571"/>
                <a:gd name="T37" fmla="*/ 1449 h 1782"/>
                <a:gd name="T38" fmla="*/ 840 w 2571"/>
                <a:gd name="T39" fmla="*/ 1492 h 1782"/>
                <a:gd name="T40" fmla="*/ 997 w 2571"/>
                <a:gd name="T41" fmla="*/ 1520 h 1782"/>
                <a:gd name="T42" fmla="*/ 1103 w 2571"/>
                <a:gd name="T43" fmla="*/ 1556 h 1782"/>
                <a:gd name="T44" fmla="*/ 1278 w 2571"/>
                <a:gd name="T45" fmla="*/ 1585 h 1782"/>
                <a:gd name="T46" fmla="*/ 1392 w 2571"/>
                <a:gd name="T47" fmla="*/ 1621 h 1782"/>
                <a:gd name="T48" fmla="*/ 1540 w 2571"/>
                <a:gd name="T49" fmla="*/ 1649 h 1782"/>
                <a:gd name="T50" fmla="*/ 1652 w 2571"/>
                <a:gd name="T51" fmla="*/ 1691 h 1782"/>
                <a:gd name="T52" fmla="*/ 1837 w 2571"/>
                <a:gd name="T53" fmla="*/ 1719 h 1782"/>
                <a:gd name="T54" fmla="*/ 1949 w 2571"/>
                <a:gd name="T55" fmla="*/ 1755 h 1782"/>
                <a:gd name="T56" fmla="*/ 2105 w 2571"/>
                <a:gd name="T57" fmla="*/ 1782 h 1782"/>
                <a:gd name="T58" fmla="*/ 2125 w 2571"/>
                <a:gd name="T59" fmla="*/ 1691 h 1782"/>
                <a:gd name="T60" fmla="*/ 2168 w 2571"/>
                <a:gd name="T61" fmla="*/ 1605 h 1782"/>
                <a:gd name="T62" fmla="*/ 2196 w 2571"/>
                <a:gd name="T63" fmla="*/ 1507 h 1782"/>
                <a:gd name="T64" fmla="*/ 2238 w 2571"/>
                <a:gd name="T65" fmla="*/ 1414 h 1782"/>
                <a:gd name="T66" fmla="*/ 2266 w 2571"/>
                <a:gd name="T67" fmla="*/ 1329 h 1782"/>
                <a:gd name="T68" fmla="*/ 2301 w 2571"/>
                <a:gd name="T69" fmla="*/ 1249 h 1782"/>
                <a:gd name="T70" fmla="*/ 2331 w 2571"/>
                <a:gd name="T71" fmla="*/ 1151 h 1782"/>
                <a:gd name="T72" fmla="*/ 2358 w 2571"/>
                <a:gd name="T73" fmla="*/ 1080 h 1782"/>
                <a:gd name="T74" fmla="*/ 2386 w 2571"/>
                <a:gd name="T75" fmla="*/ 987 h 1782"/>
                <a:gd name="T76" fmla="*/ 2421 w 2571"/>
                <a:gd name="T77" fmla="*/ 924 h 1782"/>
                <a:gd name="T78" fmla="*/ 2451 w 2571"/>
                <a:gd name="T79" fmla="*/ 810 h 1782"/>
                <a:gd name="T80" fmla="*/ 2478 w 2571"/>
                <a:gd name="T81" fmla="*/ 738 h 1782"/>
                <a:gd name="T82" fmla="*/ 2508 w 2571"/>
                <a:gd name="T83" fmla="*/ 645 h 1782"/>
                <a:gd name="T84" fmla="*/ 2543 w 2571"/>
                <a:gd name="T85" fmla="*/ 569 h 1782"/>
                <a:gd name="T86" fmla="*/ 2571 w 2571"/>
                <a:gd name="T87" fmla="*/ 468 h 1782"/>
                <a:gd name="T88" fmla="*/ 2367 w 2571"/>
                <a:gd name="T89" fmla="*/ 433 h 1782"/>
                <a:gd name="T90" fmla="*/ 2217 w 2571"/>
                <a:gd name="T91" fmla="*/ 391 h 1782"/>
                <a:gd name="T92" fmla="*/ 2054 w 2571"/>
                <a:gd name="T93" fmla="*/ 361 h 1782"/>
                <a:gd name="T94" fmla="*/ 1943 w 2571"/>
                <a:gd name="T95" fmla="*/ 326 h 1782"/>
                <a:gd name="T96" fmla="*/ 1787 w 2571"/>
                <a:gd name="T97" fmla="*/ 306 h 1782"/>
                <a:gd name="T98" fmla="*/ 1666 w 2571"/>
                <a:gd name="T99" fmla="*/ 262 h 1782"/>
                <a:gd name="T100" fmla="*/ 1476 w 2571"/>
                <a:gd name="T101" fmla="*/ 228 h 1782"/>
                <a:gd name="T102" fmla="*/ 1364 w 2571"/>
                <a:gd name="T103" fmla="*/ 200 h 1782"/>
                <a:gd name="T104" fmla="*/ 1201 w 2571"/>
                <a:gd name="T105" fmla="*/ 170 h 1782"/>
                <a:gd name="T106" fmla="*/ 1082 w 2571"/>
                <a:gd name="T107" fmla="*/ 135 h 1782"/>
                <a:gd name="T108" fmla="*/ 891 w 2571"/>
                <a:gd name="T109" fmla="*/ 107 h 1782"/>
                <a:gd name="T110" fmla="*/ 764 w 2571"/>
                <a:gd name="T111" fmla="*/ 63 h 1782"/>
                <a:gd name="T112" fmla="*/ 608 w 2571"/>
                <a:gd name="T113" fmla="*/ 36 h 1782"/>
                <a:gd name="T114" fmla="*/ 494 w 2571"/>
                <a:gd name="T115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71" h="1782">
                  <a:moveTo>
                    <a:pt x="460" y="0"/>
                  </a:moveTo>
                  <a:lnTo>
                    <a:pt x="460" y="27"/>
                  </a:lnTo>
                  <a:lnTo>
                    <a:pt x="451" y="27"/>
                  </a:lnTo>
                  <a:lnTo>
                    <a:pt x="451" y="57"/>
                  </a:lnTo>
                  <a:lnTo>
                    <a:pt x="445" y="57"/>
                  </a:lnTo>
                  <a:lnTo>
                    <a:pt x="445" y="86"/>
                  </a:lnTo>
                  <a:lnTo>
                    <a:pt x="437" y="86"/>
                  </a:lnTo>
                  <a:lnTo>
                    <a:pt x="437" y="107"/>
                  </a:lnTo>
                  <a:lnTo>
                    <a:pt x="424" y="107"/>
                  </a:lnTo>
                  <a:lnTo>
                    <a:pt x="424" y="129"/>
                  </a:lnTo>
                  <a:lnTo>
                    <a:pt x="416" y="129"/>
                  </a:lnTo>
                  <a:lnTo>
                    <a:pt x="416" y="178"/>
                  </a:lnTo>
                  <a:lnTo>
                    <a:pt x="403" y="178"/>
                  </a:lnTo>
                  <a:lnTo>
                    <a:pt x="403" y="200"/>
                  </a:lnTo>
                  <a:lnTo>
                    <a:pt x="397" y="200"/>
                  </a:lnTo>
                  <a:lnTo>
                    <a:pt x="397" y="219"/>
                  </a:lnTo>
                  <a:lnTo>
                    <a:pt x="380" y="219"/>
                  </a:lnTo>
                  <a:lnTo>
                    <a:pt x="380" y="262"/>
                  </a:lnTo>
                  <a:lnTo>
                    <a:pt x="367" y="262"/>
                  </a:lnTo>
                  <a:lnTo>
                    <a:pt x="367" y="298"/>
                  </a:lnTo>
                  <a:lnTo>
                    <a:pt x="361" y="298"/>
                  </a:lnTo>
                  <a:lnTo>
                    <a:pt x="361" y="320"/>
                  </a:lnTo>
                  <a:lnTo>
                    <a:pt x="346" y="320"/>
                  </a:lnTo>
                  <a:lnTo>
                    <a:pt x="346" y="361"/>
                  </a:lnTo>
                  <a:lnTo>
                    <a:pt x="332" y="361"/>
                  </a:lnTo>
                  <a:lnTo>
                    <a:pt x="332" y="391"/>
                  </a:lnTo>
                  <a:lnTo>
                    <a:pt x="325" y="391"/>
                  </a:lnTo>
                  <a:lnTo>
                    <a:pt x="325" y="419"/>
                  </a:lnTo>
                  <a:lnTo>
                    <a:pt x="310" y="419"/>
                  </a:lnTo>
                  <a:lnTo>
                    <a:pt x="310" y="454"/>
                  </a:lnTo>
                  <a:lnTo>
                    <a:pt x="296" y="454"/>
                  </a:lnTo>
                  <a:lnTo>
                    <a:pt x="296" y="490"/>
                  </a:lnTo>
                  <a:lnTo>
                    <a:pt x="291" y="490"/>
                  </a:lnTo>
                  <a:lnTo>
                    <a:pt x="291" y="512"/>
                  </a:lnTo>
                  <a:lnTo>
                    <a:pt x="283" y="512"/>
                  </a:lnTo>
                  <a:lnTo>
                    <a:pt x="283" y="525"/>
                  </a:lnTo>
                  <a:lnTo>
                    <a:pt x="269" y="525"/>
                  </a:lnTo>
                  <a:lnTo>
                    <a:pt x="269" y="555"/>
                  </a:lnTo>
                  <a:lnTo>
                    <a:pt x="261" y="555"/>
                  </a:lnTo>
                  <a:lnTo>
                    <a:pt x="261" y="582"/>
                  </a:lnTo>
                  <a:lnTo>
                    <a:pt x="255" y="582"/>
                  </a:lnTo>
                  <a:lnTo>
                    <a:pt x="255" y="605"/>
                  </a:lnTo>
                  <a:lnTo>
                    <a:pt x="247" y="605"/>
                  </a:lnTo>
                  <a:lnTo>
                    <a:pt x="247" y="626"/>
                  </a:lnTo>
                  <a:lnTo>
                    <a:pt x="234" y="626"/>
                  </a:lnTo>
                  <a:lnTo>
                    <a:pt x="234" y="645"/>
                  </a:lnTo>
                  <a:lnTo>
                    <a:pt x="226" y="645"/>
                  </a:lnTo>
                  <a:lnTo>
                    <a:pt x="226" y="681"/>
                  </a:lnTo>
                  <a:lnTo>
                    <a:pt x="220" y="681"/>
                  </a:lnTo>
                  <a:lnTo>
                    <a:pt x="220" y="697"/>
                  </a:lnTo>
                  <a:lnTo>
                    <a:pt x="212" y="697"/>
                  </a:lnTo>
                  <a:lnTo>
                    <a:pt x="212" y="725"/>
                  </a:lnTo>
                  <a:lnTo>
                    <a:pt x="198" y="725"/>
                  </a:lnTo>
                  <a:lnTo>
                    <a:pt x="198" y="774"/>
                  </a:lnTo>
                  <a:lnTo>
                    <a:pt x="190" y="774"/>
                  </a:lnTo>
                  <a:lnTo>
                    <a:pt x="190" y="796"/>
                  </a:lnTo>
                  <a:lnTo>
                    <a:pt x="177" y="796"/>
                  </a:lnTo>
                  <a:lnTo>
                    <a:pt x="177" y="817"/>
                  </a:lnTo>
                  <a:lnTo>
                    <a:pt x="171" y="817"/>
                  </a:lnTo>
                  <a:lnTo>
                    <a:pt x="171" y="840"/>
                  </a:lnTo>
                  <a:lnTo>
                    <a:pt x="155" y="840"/>
                  </a:lnTo>
                  <a:lnTo>
                    <a:pt x="155" y="859"/>
                  </a:lnTo>
                  <a:lnTo>
                    <a:pt x="150" y="859"/>
                  </a:lnTo>
                  <a:lnTo>
                    <a:pt x="150" y="889"/>
                  </a:lnTo>
                  <a:lnTo>
                    <a:pt x="141" y="889"/>
                  </a:lnTo>
                  <a:lnTo>
                    <a:pt x="141" y="916"/>
                  </a:lnTo>
                  <a:lnTo>
                    <a:pt x="135" y="916"/>
                  </a:lnTo>
                  <a:lnTo>
                    <a:pt x="135" y="946"/>
                  </a:lnTo>
                  <a:lnTo>
                    <a:pt x="120" y="946"/>
                  </a:lnTo>
                  <a:lnTo>
                    <a:pt x="120" y="952"/>
                  </a:lnTo>
                  <a:lnTo>
                    <a:pt x="114" y="952"/>
                  </a:lnTo>
                  <a:lnTo>
                    <a:pt x="114" y="987"/>
                  </a:lnTo>
                  <a:lnTo>
                    <a:pt x="106" y="987"/>
                  </a:lnTo>
                  <a:lnTo>
                    <a:pt x="106" y="1009"/>
                  </a:lnTo>
                  <a:lnTo>
                    <a:pt x="100" y="1009"/>
                  </a:lnTo>
                  <a:lnTo>
                    <a:pt x="100" y="1037"/>
                  </a:lnTo>
                  <a:lnTo>
                    <a:pt x="93" y="1037"/>
                  </a:lnTo>
                  <a:lnTo>
                    <a:pt x="93" y="1052"/>
                  </a:lnTo>
                  <a:lnTo>
                    <a:pt x="85" y="1052"/>
                  </a:lnTo>
                  <a:lnTo>
                    <a:pt x="85" y="1080"/>
                  </a:lnTo>
                  <a:lnTo>
                    <a:pt x="70" y="1080"/>
                  </a:lnTo>
                  <a:lnTo>
                    <a:pt x="70" y="1107"/>
                  </a:lnTo>
                  <a:lnTo>
                    <a:pt x="65" y="1107"/>
                  </a:lnTo>
                  <a:lnTo>
                    <a:pt x="65" y="1124"/>
                  </a:lnTo>
                  <a:lnTo>
                    <a:pt x="57" y="1124"/>
                  </a:lnTo>
                  <a:lnTo>
                    <a:pt x="57" y="1151"/>
                  </a:lnTo>
                  <a:lnTo>
                    <a:pt x="43" y="1151"/>
                  </a:lnTo>
                  <a:lnTo>
                    <a:pt x="43" y="1179"/>
                  </a:lnTo>
                  <a:lnTo>
                    <a:pt x="36" y="1179"/>
                  </a:lnTo>
                  <a:lnTo>
                    <a:pt x="36" y="1200"/>
                  </a:lnTo>
                  <a:lnTo>
                    <a:pt x="30" y="1200"/>
                  </a:lnTo>
                  <a:lnTo>
                    <a:pt x="30" y="1222"/>
                  </a:lnTo>
                  <a:lnTo>
                    <a:pt x="22" y="1222"/>
                  </a:lnTo>
                  <a:lnTo>
                    <a:pt x="22" y="1249"/>
                  </a:lnTo>
                  <a:lnTo>
                    <a:pt x="8" y="1249"/>
                  </a:lnTo>
                  <a:lnTo>
                    <a:pt x="8" y="1272"/>
                  </a:lnTo>
                  <a:lnTo>
                    <a:pt x="0" y="1272"/>
                  </a:lnTo>
                  <a:lnTo>
                    <a:pt x="0" y="1293"/>
                  </a:lnTo>
                  <a:lnTo>
                    <a:pt x="36" y="1293"/>
                  </a:lnTo>
                  <a:lnTo>
                    <a:pt x="36" y="1301"/>
                  </a:lnTo>
                  <a:lnTo>
                    <a:pt x="70" y="1301"/>
                  </a:lnTo>
                  <a:lnTo>
                    <a:pt x="70" y="1306"/>
                  </a:lnTo>
                  <a:lnTo>
                    <a:pt x="106" y="1306"/>
                  </a:lnTo>
                  <a:lnTo>
                    <a:pt x="106" y="1315"/>
                  </a:lnTo>
                  <a:lnTo>
                    <a:pt x="141" y="1315"/>
                  </a:lnTo>
                  <a:lnTo>
                    <a:pt x="141" y="1329"/>
                  </a:lnTo>
                  <a:lnTo>
                    <a:pt x="190" y="1329"/>
                  </a:lnTo>
                  <a:lnTo>
                    <a:pt x="190" y="1336"/>
                  </a:lnTo>
                  <a:lnTo>
                    <a:pt x="220" y="1336"/>
                  </a:lnTo>
                  <a:lnTo>
                    <a:pt x="220" y="1350"/>
                  </a:lnTo>
                  <a:lnTo>
                    <a:pt x="291" y="1350"/>
                  </a:lnTo>
                  <a:lnTo>
                    <a:pt x="291" y="1365"/>
                  </a:lnTo>
                  <a:lnTo>
                    <a:pt x="332" y="1365"/>
                  </a:lnTo>
                  <a:lnTo>
                    <a:pt x="332" y="1372"/>
                  </a:lnTo>
                  <a:lnTo>
                    <a:pt x="367" y="1372"/>
                  </a:lnTo>
                  <a:lnTo>
                    <a:pt x="367" y="1378"/>
                  </a:lnTo>
                  <a:lnTo>
                    <a:pt x="403" y="1378"/>
                  </a:lnTo>
                  <a:lnTo>
                    <a:pt x="403" y="1386"/>
                  </a:lnTo>
                  <a:lnTo>
                    <a:pt x="437" y="1386"/>
                  </a:lnTo>
                  <a:lnTo>
                    <a:pt x="437" y="1392"/>
                  </a:lnTo>
                  <a:lnTo>
                    <a:pt x="473" y="1392"/>
                  </a:lnTo>
                  <a:lnTo>
                    <a:pt x="473" y="1408"/>
                  </a:lnTo>
                  <a:lnTo>
                    <a:pt x="517" y="1408"/>
                  </a:lnTo>
                  <a:lnTo>
                    <a:pt x="517" y="1414"/>
                  </a:lnTo>
                  <a:lnTo>
                    <a:pt x="551" y="1414"/>
                  </a:lnTo>
                  <a:lnTo>
                    <a:pt x="551" y="1422"/>
                  </a:lnTo>
                  <a:lnTo>
                    <a:pt x="587" y="1422"/>
                  </a:lnTo>
                  <a:lnTo>
                    <a:pt x="587" y="1427"/>
                  </a:lnTo>
                  <a:lnTo>
                    <a:pt x="622" y="1427"/>
                  </a:lnTo>
                  <a:lnTo>
                    <a:pt x="622" y="1443"/>
                  </a:lnTo>
                  <a:lnTo>
                    <a:pt x="663" y="1443"/>
                  </a:lnTo>
                  <a:lnTo>
                    <a:pt x="663" y="1449"/>
                  </a:lnTo>
                  <a:lnTo>
                    <a:pt x="698" y="1449"/>
                  </a:lnTo>
                  <a:lnTo>
                    <a:pt x="698" y="1457"/>
                  </a:lnTo>
                  <a:lnTo>
                    <a:pt x="734" y="1457"/>
                  </a:lnTo>
                  <a:lnTo>
                    <a:pt x="734" y="1463"/>
                  </a:lnTo>
                  <a:lnTo>
                    <a:pt x="764" y="1463"/>
                  </a:lnTo>
                  <a:lnTo>
                    <a:pt x="764" y="1479"/>
                  </a:lnTo>
                  <a:lnTo>
                    <a:pt x="840" y="1479"/>
                  </a:lnTo>
                  <a:lnTo>
                    <a:pt x="840" y="1492"/>
                  </a:lnTo>
                  <a:lnTo>
                    <a:pt x="875" y="1492"/>
                  </a:lnTo>
                  <a:lnTo>
                    <a:pt x="875" y="1498"/>
                  </a:lnTo>
                  <a:lnTo>
                    <a:pt x="911" y="1498"/>
                  </a:lnTo>
                  <a:lnTo>
                    <a:pt x="911" y="1507"/>
                  </a:lnTo>
                  <a:lnTo>
                    <a:pt x="954" y="1507"/>
                  </a:lnTo>
                  <a:lnTo>
                    <a:pt x="954" y="1520"/>
                  </a:lnTo>
                  <a:lnTo>
                    <a:pt x="997" y="1520"/>
                  </a:lnTo>
                  <a:lnTo>
                    <a:pt x="997" y="1528"/>
                  </a:lnTo>
                  <a:lnTo>
                    <a:pt x="1032" y="1528"/>
                  </a:lnTo>
                  <a:lnTo>
                    <a:pt x="1032" y="1534"/>
                  </a:lnTo>
                  <a:lnTo>
                    <a:pt x="1067" y="1534"/>
                  </a:lnTo>
                  <a:lnTo>
                    <a:pt x="1067" y="1541"/>
                  </a:lnTo>
                  <a:lnTo>
                    <a:pt x="1103" y="1541"/>
                  </a:lnTo>
                  <a:lnTo>
                    <a:pt x="1103" y="1556"/>
                  </a:lnTo>
                  <a:lnTo>
                    <a:pt x="1144" y="1556"/>
                  </a:lnTo>
                  <a:lnTo>
                    <a:pt x="1144" y="1564"/>
                  </a:lnTo>
                  <a:lnTo>
                    <a:pt x="1179" y="1564"/>
                  </a:lnTo>
                  <a:lnTo>
                    <a:pt x="1179" y="1577"/>
                  </a:lnTo>
                  <a:lnTo>
                    <a:pt x="1250" y="1577"/>
                  </a:lnTo>
                  <a:lnTo>
                    <a:pt x="1250" y="1585"/>
                  </a:lnTo>
                  <a:lnTo>
                    <a:pt x="1278" y="1585"/>
                  </a:lnTo>
                  <a:lnTo>
                    <a:pt x="1278" y="1591"/>
                  </a:lnTo>
                  <a:lnTo>
                    <a:pt x="1329" y="1591"/>
                  </a:lnTo>
                  <a:lnTo>
                    <a:pt x="1329" y="1605"/>
                  </a:lnTo>
                  <a:lnTo>
                    <a:pt x="1364" y="1605"/>
                  </a:lnTo>
                  <a:lnTo>
                    <a:pt x="1364" y="1613"/>
                  </a:lnTo>
                  <a:lnTo>
                    <a:pt x="1392" y="1613"/>
                  </a:lnTo>
                  <a:lnTo>
                    <a:pt x="1392" y="1621"/>
                  </a:lnTo>
                  <a:lnTo>
                    <a:pt x="1426" y="1621"/>
                  </a:lnTo>
                  <a:lnTo>
                    <a:pt x="1426" y="1634"/>
                  </a:lnTo>
                  <a:lnTo>
                    <a:pt x="1476" y="1634"/>
                  </a:lnTo>
                  <a:lnTo>
                    <a:pt x="1476" y="1640"/>
                  </a:lnTo>
                  <a:lnTo>
                    <a:pt x="1506" y="1640"/>
                  </a:lnTo>
                  <a:lnTo>
                    <a:pt x="1506" y="1649"/>
                  </a:lnTo>
                  <a:lnTo>
                    <a:pt x="1540" y="1649"/>
                  </a:lnTo>
                  <a:lnTo>
                    <a:pt x="1540" y="1656"/>
                  </a:lnTo>
                  <a:lnTo>
                    <a:pt x="1576" y="1656"/>
                  </a:lnTo>
                  <a:lnTo>
                    <a:pt x="1576" y="1670"/>
                  </a:lnTo>
                  <a:lnTo>
                    <a:pt x="1617" y="1670"/>
                  </a:lnTo>
                  <a:lnTo>
                    <a:pt x="1617" y="1676"/>
                  </a:lnTo>
                  <a:lnTo>
                    <a:pt x="1652" y="1676"/>
                  </a:lnTo>
                  <a:lnTo>
                    <a:pt x="1652" y="1691"/>
                  </a:lnTo>
                  <a:lnTo>
                    <a:pt x="1723" y="1691"/>
                  </a:lnTo>
                  <a:lnTo>
                    <a:pt x="1723" y="1698"/>
                  </a:lnTo>
                  <a:lnTo>
                    <a:pt x="1766" y="1698"/>
                  </a:lnTo>
                  <a:lnTo>
                    <a:pt x="1766" y="1706"/>
                  </a:lnTo>
                  <a:lnTo>
                    <a:pt x="1801" y="1706"/>
                  </a:lnTo>
                  <a:lnTo>
                    <a:pt x="1801" y="1719"/>
                  </a:lnTo>
                  <a:lnTo>
                    <a:pt x="1837" y="1719"/>
                  </a:lnTo>
                  <a:lnTo>
                    <a:pt x="1837" y="1727"/>
                  </a:lnTo>
                  <a:lnTo>
                    <a:pt x="1878" y="1727"/>
                  </a:lnTo>
                  <a:lnTo>
                    <a:pt x="1878" y="1733"/>
                  </a:lnTo>
                  <a:lnTo>
                    <a:pt x="1913" y="1733"/>
                  </a:lnTo>
                  <a:lnTo>
                    <a:pt x="1913" y="1747"/>
                  </a:lnTo>
                  <a:lnTo>
                    <a:pt x="1949" y="1747"/>
                  </a:lnTo>
                  <a:lnTo>
                    <a:pt x="1949" y="1755"/>
                  </a:lnTo>
                  <a:lnTo>
                    <a:pt x="1991" y="1755"/>
                  </a:lnTo>
                  <a:lnTo>
                    <a:pt x="1991" y="1761"/>
                  </a:lnTo>
                  <a:lnTo>
                    <a:pt x="2027" y="1761"/>
                  </a:lnTo>
                  <a:lnTo>
                    <a:pt x="2027" y="1776"/>
                  </a:lnTo>
                  <a:lnTo>
                    <a:pt x="2054" y="1776"/>
                  </a:lnTo>
                  <a:lnTo>
                    <a:pt x="2054" y="1782"/>
                  </a:lnTo>
                  <a:lnTo>
                    <a:pt x="2105" y="1782"/>
                  </a:lnTo>
                  <a:lnTo>
                    <a:pt x="2105" y="1776"/>
                  </a:lnTo>
                  <a:lnTo>
                    <a:pt x="2111" y="1776"/>
                  </a:lnTo>
                  <a:lnTo>
                    <a:pt x="2111" y="1733"/>
                  </a:lnTo>
                  <a:lnTo>
                    <a:pt x="2120" y="1733"/>
                  </a:lnTo>
                  <a:lnTo>
                    <a:pt x="2120" y="1706"/>
                  </a:lnTo>
                  <a:lnTo>
                    <a:pt x="2125" y="1706"/>
                  </a:lnTo>
                  <a:lnTo>
                    <a:pt x="2125" y="1691"/>
                  </a:lnTo>
                  <a:lnTo>
                    <a:pt x="2141" y="1691"/>
                  </a:lnTo>
                  <a:lnTo>
                    <a:pt x="2141" y="1649"/>
                  </a:lnTo>
                  <a:lnTo>
                    <a:pt x="2147" y="1649"/>
                  </a:lnTo>
                  <a:lnTo>
                    <a:pt x="2147" y="1621"/>
                  </a:lnTo>
                  <a:lnTo>
                    <a:pt x="2160" y="1621"/>
                  </a:lnTo>
                  <a:lnTo>
                    <a:pt x="2160" y="1605"/>
                  </a:lnTo>
                  <a:lnTo>
                    <a:pt x="2168" y="1605"/>
                  </a:lnTo>
                  <a:lnTo>
                    <a:pt x="2168" y="1577"/>
                  </a:lnTo>
                  <a:lnTo>
                    <a:pt x="2176" y="1577"/>
                  </a:lnTo>
                  <a:lnTo>
                    <a:pt x="2176" y="1564"/>
                  </a:lnTo>
                  <a:lnTo>
                    <a:pt x="2182" y="1564"/>
                  </a:lnTo>
                  <a:lnTo>
                    <a:pt x="2182" y="1528"/>
                  </a:lnTo>
                  <a:lnTo>
                    <a:pt x="2196" y="1528"/>
                  </a:lnTo>
                  <a:lnTo>
                    <a:pt x="2196" y="1507"/>
                  </a:lnTo>
                  <a:lnTo>
                    <a:pt x="2204" y="1507"/>
                  </a:lnTo>
                  <a:lnTo>
                    <a:pt x="2204" y="1479"/>
                  </a:lnTo>
                  <a:lnTo>
                    <a:pt x="2217" y="1479"/>
                  </a:lnTo>
                  <a:lnTo>
                    <a:pt x="2217" y="1427"/>
                  </a:lnTo>
                  <a:lnTo>
                    <a:pt x="2231" y="1427"/>
                  </a:lnTo>
                  <a:lnTo>
                    <a:pt x="2231" y="1414"/>
                  </a:lnTo>
                  <a:lnTo>
                    <a:pt x="2238" y="1414"/>
                  </a:lnTo>
                  <a:lnTo>
                    <a:pt x="2238" y="1386"/>
                  </a:lnTo>
                  <a:lnTo>
                    <a:pt x="2247" y="1386"/>
                  </a:lnTo>
                  <a:lnTo>
                    <a:pt x="2247" y="1372"/>
                  </a:lnTo>
                  <a:lnTo>
                    <a:pt x="2253" y="1372"/>
                  </a:lnTo>
                  <a:lnTo>
                    <a:pt x="2253" y="1350"/>
                  </a:lnTo>
                  <a:lnTo>
                    <a:pt x="2266" y="1350"/>
                  </a:lnTo>
                  <a:lnTo>
                    <a:pt x="2266" y="1329"/>
                  </a:lnTo>
                  <a:lnTo>
                    <a:pt x="2274" y="1329"/>
                  </a:lnTo>
                  <a:lnTo>
                    <a:pt x="2274" y="1306"/>
                  </a:lnTo>
                  <a:lnTo>
                    <a:pt x="2280" y="1306"/>
                  </a:lnTo>
                  <a:lnTo>
                    <a:pt x="2280" y="1272"/>
                  </a:lnTo>
                  <a:lnTo>
                    <a:pt x="2295" y="1272"/>
                  </a:lnTo>
                  <a:lnTo>
                    <a:pt x="2295" y="1249"/>
                  </a:lnTo>
                  <a:lnTo>
                    <a:pt x="2301" y="1249"/>
                  </a:lnTo>
                  <a:lnTo>
                    <a:pt x="2301" y="1214"/>
                  </a:lnTo>
                  <a:lnTo>
                    <a:pt x="2310" y="1214"/>
                  </a:lnTo>
                  <a:lnTo>
                    <a:pt x="2310" y="1194"/>
                  </a:lnTo>
                  <a:lnTo>
                    <a:pt x="2316" y="1194"/>
                  </a:lnTo>
                  <a:lnTo>
                    <a:pt x="2316" y="1179"/>
                  </a:lnTo>
                  <a:lnTo>
                    <a:pt x="2331" y="1179"/>
                  </a:lnTo>
                  <a:lnTo>
                    <a:pt x="2331" y="1151"/>
                  </a:lnTo>
                  <a:lnTo>
                    <a:pt x="2337" y="1151"/>
                  </a:lnTo>
                  <a:lnTo>
                    <a:pt x="2337" y="1137"/>
                  </a:lnTo>
                  <a:lnTo>
                    <a:pt x="2345" y="1137"/>
                  </a:lnTo>
                  <a:lnTo>
                    <a:pt x="2345" y="1102"/>
                  </a:lnTo>
                  <a:lnTo>
                    <a:pt x="2350" y="1102"/>
                  </a:lnTo>
                  <a:lnTo>
                    <a:pt x="2350" y="1080"/>
                  </a:lnTo>
                  <a:lnTo>
                    <a:pt x="2358" y="1080"/>
                  </a:lnTo>
                  <a:lnTo>
                    <a:pt x="2358" y="1066"/>
                  </a:lnTo>
                  <a:lnTo>
                    <a:pt x="2367" y="1066"/>
                  </a:lnTo>
                  <a:lnTo>
                    <a:pt x="2367" y="1037"/>
                  </a:lnTo>
                  <a:lnTo>
                    <a:pt x="2373" y="1037"/>
                  </a:lnTo>
                  <a:lnTo>
                    <a:pt x="2373" y="1009"/>
                  </a:lnTo>
                  <a:lnTo>
                    <a:pt x="2386" y="1009"/>
                  </a:lnTo>
                  <a:lnTo>
                    <a:pt x="2386" y="987"/>
                  </a:lnTo>
                  <a:lnTo>
                    <a:pt x="2394" y="987"/>
                  </a:lnTo>
                  <a:lnTo>
                    <a:pt x="2394" y="965"/>
                  </a:lnTo>
                  <a:lnTo>
                    <a:pt x="2407" y="965"/>
                  </a:lnTo>
                  <a:lnTo>
                    <a:pt x="2407" y="952"/>
                  </a:lnTo>
                  <a:lnTo>
                    <a:pt x="2415" y="952"/>
                  </a:lnTo>
                  <a:lnTo>
                    <a:pt x="2415" y="924"/>
                  </a:lnTo>
                  <a:lnTo>
                    <a:pt x="2421" y="924"/>
                  </a:lnTo>
                  <a:lnTo>
                    <a:pt x="2421" y="895"/>
                  </a:lnTo>
                  <a:lnTo>
                    <a:pt x="2430" y="895"/>
                  </a:lnTo>
                  <a:lnTo>
                    <a:pt x="2430" y="859"/>
                  </a:lnTo>
                  <a:lnTo>
                    <a:pt x="2443" y="859"/>
                  </a:lnTo>
                  <a:lnTo>
                    <a:pt x="2443" y="840"/>
                  </a:lnTo>
                  <a:lnTo>
                    <a:pt x="2451" y="840"/>
                  </a:lnTo>
                  <a:lnTo>
                    <a:pt x="2451" y="810"/>
                  </a:lnTo>
                  <a:lnTo>
                    <a:pt x="2457" y="810"/>
                  </a:lnTo>
                  <a:lnTo>
                    <a:pt x="2457" y="796"/>
                  </a:lnTo>
                  <a:lnTo>
                    <a:pt x="2464" y="796"/>
                  </a:lnTo>
                  <a:lnTo>
                    <a:pt x="2464" y="760"/>
                  </a:lnTo>
                  <a:lnTo>
                    <a:pt x="2472" y="760"/>
                  </a:lnTo>
                  <a:lnTo>
                    <a:pt x="2472" y="738"/>
                  </a:lnTo>
                  <a:lnTo>
                    <a:pt x="2478" y="738"/>
                  </a:lnTo>
                  <a:lnTo>
                    <a:pt x="2478" y="717"/>
                  </a:lnTo>
                  <a:lnTo>
                    <a:pt x="2492" y="717"/>
                  </a:lnTo>
                  <a:lnTo>
                    <a:pt x="2492" y="697"/>
                  </a:lnTo>
                  <a:lnTo>
                    <a:pt x="2500" y="697"/>
                  </a:lnTo>
                  <a:lnTo>
                    <a:pt x="2500" y="667"/>
                  </a:lnTo>
                  <a:lnTo>
                    <a:pt x="2508" y="667"/>
                  </a:lnTo>
                  <a:lnTo>
                    <a:pt x="2508" y="645"/>
                  </a:lnTo>
                  <a:lnTo>
                    <a:pt x="2521" y="645"/>
                  </a:lnTo>
                  <a:lnTo>
                    <a:pt x="2521" y="618"/>
                  </a:lnTo>
                  <a:lnTo>
                    <a:pt x="2527" y="618"/>
                  </a:lnTo>
                  <a:lnTo>
                    <a:pt x="2527" y="590"/>
                  </a:lnTo>
                  <a:lnTo>
                    <a:pt x="2535" y="590"/>
                  </a:lnTo>
                  <a:lnTo>
                    <a:pt x="2535" y="569"/>
                  </a:lnTo>
                  <a:lnTo>
                    <a:pt x="2543" y="569"/>
                  </a:lnTo>
                  <a:lnTo>
                    <a:pt x="2543" y="547"/>
                  </a:lnTo>
                  <a:lnTo>
                    <a:pt x="2557" y="547"/>
                  </a:lnTo>
                  <a:lnTo>
                    <a:pt x="2557" y="525"/>
                  </a:lnTo>
                  <a:lnTo>
                    <a:pt x="2563" y="525"/>
                  </a:lnTo>
                  <a:lnTo>
                    <a:pt x="2563" y="503"/>
                  </a:lnTo>
                  <a:lnTo>
                    <a:pt x="2571" y="503"/>
                  </a:lnTo>
                  <a:lnTo>
                    <a:pt x="2571" y="468"/>
                  </a:lnTo>
                  <a:lnTo>
                    <a:pt x="2527" y="468"/>
                  </a:lnTo>
                  <a:lnTo>
                    <a:pt x="2527" y="454"/>
                  </a:lnTo>
                  <a:lnTo>
                    <a:pt x="2451" y="454"/>
                  </a:lnTo>
                  <a:lnTo>
                    <a:pt x="2451" y="440"/>
                  </a:lnTo>
                  <a:lnTo>
                    <a:pt x="2415" y="440"/>
                  </a:lnTo>
                  <a:lnTo>
                    <a:pt x="2415" y="433"/>
                  </a:lnTo>
                  <a:lnTo>
                    <a:pt x="2367" y="433"/>
                  </a:lnTo>
                  <a:lnTo>
                    <a:pt x="2367" y="419"/>
                  </a:lnTo>
                  <a:lnTo>
                    <a:pt x="2295" y="419"/>
                  </a:lnTo>
                  <a:lnTo>
                    <a:pt x="2295" y="405"/>
                  </a:lnTo>
                  <a:lnTo>
                    <a:pt x="2253" y="405"/>
                  </a:lnTo>
                  <a:lnTo>
                    <a:pt x="2253" y="397"/>
                  </a:lnTo>
                  <a:lnTo>
                    <a:pt x="2217" y="397"/>
                  </a:lnTo>
                  <a:lnTo>
                    <a:pt x="2217" y="391"/>
                  </a:lnTo>
                  <a:lnTo>
                    <a:pt x="2176" y="391"/>
                  </a:lnTo>
                  <a:lnTo>
                    <a:pt x="2176" y="377"/>
                  </a:lnTo>
                  <a:lnTo>
                    <a:pt x="2141" y="377"/>
                  </a:lnTo>
                  <a:lnTo>
                    <a:pt x="2141" y="370"/>
                  </a:lnTo>
                  <a:lnTo>
                    <a:pt x="2105" y="370"/>
                  </a:lnTo>
                  <a:lnTo>
                    <a:pt x="2105" y="361"/>
                  </a:lnTo>
                  <a:lnTo>
                    <a:pt x="2054" y="361"/>
                  </a:lnTo>
                  <a:lnTo>
                    <a:pt x="2054" y="355"/>
                  </a:lnTo>
                  <a:lnTo>
                    <a:pt x="2027" y="355"/>
                  </a:lnTo>
                  <a:lnTo>
                    <a:pt x="2027" y="342"/>
                  </a:lnTo>
                  <a:lnTo>
                    <a:pt x="1978" y="342"/>
                  </a:lnTo>
                  <a:lnTo>
                    <a:pt x="1978" y="334"/>
                  </a:lnTo>
                  <a:lnTo>
                    <a:pt x="1943" y="334"/>
                  </a:lnTo>
                  <a:lnTo>
                    <a:pt x="1943" y="326"/>
                  </a:lnTo>
                  <a:lnTo>
                    <a:pt x="1899" y="326"/>
                  </a:lnTo>
                  <a:lnTo>
                    <a:pt x="1899" y="320"/>
                  </a:lnTo>
                  <a:lnTo>
                    <a:pt x="1864" y="320"/>
                  </a:lnTo>
                  <a:lnTo>
                    <a:pt x="1864" y="312"/>
                  </a:lnTo>
                  <a:lnTo>
                    <a:pt x="1823" y="312"/>
                  </a:lnTo>
                  <a:lnTo>
                    <a:pt x="1823" y="306"/>
                  </a:lnTo>
                  <a:lnTo>
                    <a:pt x="1787" y="306"/>
                  </a:lnTo>
                  <a:lnTo>
                    <a:pt x="1787" y="298"/>
                  </a:lnTo>
                  <a:lnTo>
                    <a:pt x="1744" y="298"/>
                  </a:lnTo>
                  <a:lnTo>
                    <a:pt x="1744" y="285"/>
                  </a:lnTo>
                  <a:lnTo>
                    <a:pt x="1709" y="285"/>
                  </a:lnTo>
                  <a:lnTo>
                    <a:pt x="1709" y="277"/>
                  </a:lnTo>
                  <a:lnTo>
                    <a:pt x="1666" y="277"/>
                  </a:lnTo>
                  <a:lnTo>
                    <a:pt x="1666" y="262"/>
                  </a:lnTo>
                  <a:lnTo>
                    <a:pt x="1590" y="262"/>
                  </a:lnTo>
                  <a:lnTo>
                    <a:pt x="1590" y="249"/>
                  </a:lnTo>
                  <a:lnTo>
                    <a:pt x="1554" y="249"/>
                  </a:lnTo>
                  <a:lnTo>
                    <a:pt x="1554" y="241"/>
                  </a:lnTo>
                  <a:lnTo>
                    <a:pt x="1519" y="241"/>
                  </a:lnTo>
                  <a:lnTo>
                    <a:pt x="1519" y="228"/>
                  </a:lnTo>
                  <a:lnTo>
                    <a:pt x="1476" y="228"/>
                  </a:lnTo>
                  <a:lnTo>
                    <a:pt x="1476" y="219"/>
                  </a:lnTo>
                  <a:lnTo>
                    <a:pt x="1441" y="219"/>
                  </a:lnTo>
                  <a:lnTo>
                    <a:pt x="1441" y="213"/>
                  </a:lnTo>
                  <a:lnTo>
                    <a:pt x="1392" y="213"/>
                  </a:lnTo>
                  <a:lnTo>
                    <a:pt x="1392" y="205"/>
                  </a:lnTo>
                  <a:lnTo>
                    <a:pt x="1364" y="205"/>
                  </a:lnTo>
                  <a:lnTo>
                    <a:pt x="1364" y="200"/>
                  </a:lnTo>
                  <a:lnTo>
                    <a:pt x="1312" y="200"/>
                  </a:lnTo>
                  <a:lnTo>
                    <a:pt x="1312" y="192"/>
                  </a:lnTo>
                  <a:lnTo>
                    <a:pt x="1278" y="192"/>
                  </a:lnTo>
                  <a:lnTo>
                    <a:pt x="1278" y="178"/>
                  </a:lnTo>
                  <a:lnTo>
                    <a:pt x="1236" y="178"/>
                  </a:lnTo>
                  <a:lnTo>
                    <a:pt x="1236" y="170"/>
                  </a:lnTo>
                  <a:lnTo>
                    <a:pt x="1201" y="170"/>
                  </a:lnTo>
                  <a:lnTo>
                    <a:pt x="1201" y="164"/>
                  </a:lnTo>
                  <a:lnTo>
                    <a:pt x="1158" y="164"/>
                  </a:lnTo>
                  <a:lnTo>
                    <a:pt x="1158" y="148"/>
                  </a:lnTo>
                  <a:lnTo>
                    <a:pt x="1122" y="148"/>
                  </a:lnTo>
                  <a:lnTo>
                    <a:pt x="1122" y="143"/>
                  </a:lnTo>
                  <a:lnTo>
                    <a:pt x="1082" y="143"/>
                  </a:lnTo>
                  <a:lnTo>
                    <a:pt x="1082" y="135"/>
                  </a:lnTo>
                  <a:lnTo>
                    <a:pt x="1046" y="135"/>
                  </a:lnTo>
                  <a:lnTo>
                    <a:pt x="1046" y="129"/>
                  </a:lnTo>
                  <a:lnTo>
                    <a:pt x="1002" y="129"/>
                  </a:lnTo>
                  <a:lnTo>
                    <a:pt x="1002" y="113"/>
                  </a:lnTo>
                  <a:lnTo>
                    <a:pt x="968" y="113"/>
                  </a:lnTo>
                  <a:lnTo>
                    <a:pt x="968" y="107"/>
                  </a:lnTo>
                  <a:lnTo>
                    <a:pt x="891" y="107"/>
                  </a:lnTo>
                  <a:lnTo>
                    <a:pt x="891" y="93"/>
                  </a:lnTo>
                  <a:lnTo>
                    <a:pt x="840" y="93"/>
                  </a:lnTo>
                  <a:lnTo>
                    <a:pt x="840" y="86"/>
                  </a:lnTo>
                  <a:lnTo>
                    <a:pt x="812" y="86"/>
                  </a:lnTo>
                  <a:lnTo>
                    <a:pt x="812" y="77"/>
                  </a:lnTo>
                  <a:lnTo>
                    <a:pt x="764" y="77"/>
                  </a:lnTo>
                  <a:lnTo>
                    <a:pt x="764" y="63"/>
                  </a:lnTo>
                  <a:lnTo>
                    <a:pt x="734" y="63"/>
                  </a:lnTo>
                  <a:lnTo>
                    <a:pt x="734" y="57"/>
                  </a:lnTo>
                  <a:lnTo>
                    <a:pt x="685" y="57"/>
                  </a:lnTo>
                  <a:lnTo>
                    <a:pt x="685" y="50"/>
                  </a:lnTo>
                  <a:lnTo>
                    <a:pt x="650" y="50"/>
                  </a:lnTo>
                  <a:lnTo>
                    <a:pt x="650" y="36"/>
                  </a:lnTo>
                  <a:lnTo>
                    <a:pt x="608" y="36"/>
                  </a:lnTo>
                  <a:lnTo>
                    <a:pt x="608" y="27"/>
                  </a:lnTo>
                  <a:lnTo>
                    <a:pt x="573" y="27"/>
                  </a:lnTo>
                  <a:lnTo>
                    <a:pt x="573" y="22"/>
                  </a:lnTo>
                  <a:lnTo>
                    <a:pt x="538" y="22"/>
                  </a:lnTo>
                  <a:lnTo>
                    <a:pt x="538" y="14"/>
                  </a:lnTo>
                  <a:lnTo>
                    <a:pt x="494" y="14"/>
                  </a:lnTo>
                  <a:lnTo>
                    <a:pt x="494" y="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08">
              <a:extLst>
                <a:ext uri="{FF2B5EF4-FFF2-40B4-BE49-F238E27FC236}">
                  <a16:creationId xmlns:a16="http://schemas.microsoft.com/office/drawing/2014/main" id="{BFEE5E6E-B2EB-4DEF-ABD3-8342D39F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4"/>
              <a:ext cx="151" cy="89"/>
            </a:xfrm>
            <a:custGeom>
              <a:avLst/>
              <a:gdLst>
                <a:gd name="T0" fmla="*/ 437 w 2571"/>
                <a:gd name="T1" fmla="*/ 86 h 1782"/>
                <a:gd name="T2" fmla="*/ 403 w 2571"/>
                <a:gd name="T3" fmla="*/ 200 h 1782"/>
                <a:gd name="T4" fmla="*/ 361 w 2571"/>
                <a:gd name="T5" fmla="*/ 298 h 1782"/>
                <a:gd name="T6" fmla="*/ 325 w 2571"/>
                <a:gd name="T7" fmla="*/ 419 h 1782"/>
                <a:gd name="T8" fmla="*/ 283 w 2571"/>
                <a:gd name="T9" fmla="*/ 512 h 1782"/>
                <a:gd name="T10" fmla="*/ 255 w 2571"/>
                <a:gd name="T11" fmla="*/ 605 h 1782"/>
                <a:gd name="T12" fmla="*/ 220 w 2571"/>
                <a:gd name="T13" fmla="*/ 681 h 1782"/>
                <a:gd name="T14" fmla="*/ 190 w 2571"/>
                <a:gd name="T15" fmla="*/ 796 h 1782"/>
                <a:gd name="T16" fmla="*/ 150 w 2571"/>
                <a:gd name="T17" fmla="*/ 859 h 1782"/>
                <a:gd name="T18" fmla="*/ 120 w 2571"/>
                <a:gd name="T19" fmla="*/ 952 h 1782"/>
                <a:gd name="T20" fmla="*/ 93 w 2571"/>
                <a:gd name="T21" fmla="*/ 1037 h 1782"/>
                <a:gd name="T22" fmla="*/ 65 w 2571"/>
                <a:gd name="T23" fmla="*/ 1124 h 1782"/>
                <a:gd name="T24" fmla="*/ 30 w 2571"/>
                <a:gd name="T25" fmla="*/ 1200 h 1782"/>
                <a:gd name="T26" fmla="*/ 0 w 2571"/>
                <a:gd name="T27" fmla="*/ 1293 h 1782"/>
                <a:gd name="T28" fmla="*/ 141 w 2571"/>
                <a:gd name="T29" fmla="*/ 1315 h 1782"/>
                <a:gd name="T30" fmla="*/ 291 w 2571"/>
                <a:gd name="T31" fmla="*/ 1365 h 1782"/>
                <a:gd name="T32" fmla="*/ 437 w 2571"/>
                <a:gd name="T33" fmla="*/ 1386 h 1782"/>
                <a:gd name="T34" fmla="*/ 551 w 2571"/>
                <a:gd name="T35" fmla="*/ 1422 h 1782"/>
                <a:gd name="T36" fmla="*/ 698 w 2571"/>
                <a:gd name="T37" fmla="*/ 1449 h 1782"/>
                <a:gd name="T38" fmla="*/ 840 w 2571"/>
                <a:gd name="T39" fmla="*/ 1492 h 1782"/>
                <a:gd name="T40" fmla="*/ 997 w 2571"/>
                <a:gd name="T41" fmla="*/ 1520 h 1782"/>
                <a:gd name="T42" fmla="*/ 1103 w 2571"/>
                <a:gd name="T43" fmla="*/ 1556 h 1782"/>
                <a:gd name="T44" fmla="*/ 1278 w 2571"/>
                <a:gd name="T45" fmla="*/ 1585 h 1782"/>
                <a:gd name="T46" fmla="*/ 1392 w 2571"/>
                <a:gd name="T47" fmla="*/ 1621 h 1782"/>
                <a:gd name="T48" fmla="*/ 1540 w 2571"/>
                <a:gd name="T49" fmla="*/ 1649 h 1782"/>
                <a:gd name="T50" fmla="*/ 1652 w 2571"/>
                <a:gd name="T51" fmla="*/ 1691 h 1782"/>
                <a:gd name="T52" fmla="*/ 1837 w 2571"/>
                <a:gd name="T53" fmla="*/ 1719 h 1782"/>
                <a:gd name="T54" fmla="*/ 1949 w 2571"/>
                <a:gd name="T55" fmla="*/ 1755 h 1782"/>
                <a:gd name="T56" fmla="*/ 2105 w 2571"/>
                <a:gd name="T57" fmla="*/ 1782 h 1782"/>
                <a:gd name="T58" fmla="*/ 2125 w 2571"/>
                <a:gd name="T59" fmla="*/ 1691 h 1782"/>
                <a:gd name="T60" fmla="*/ 2168 w 2571"/>
                <a:gd name="T61" fmla="*/ 1605 h 1782"/>
                <a:gd name="T62" fmla="*/ 2196 w 2571"/>
                <a:gd name="T63" fmla="*/ 1507 h 1782"/>
                <a:gd name="T64" fmla="*/ 2238 w 2571"/>
                <a:gd name="T65" fmla="*/ 1414 h 1782"/>
                <a:gd name="T66" fmla="*/ 2266 w 2571"/>
                <a:gd name="T67" fmla="*/ 1329 h 1782"/>
                <a:gd name="T68" fmla="*/ 2301 w 2571"/>
                <a:gd name="T69" fmla="*/ 1249 h 1782"/>
                <a:gd name="T70" fmla="*/ 2331 w 2571"/>
                <a:gd name="T71" fmla="*/ 1151 h 1782"/>
                <a:gd name="T72" fmla="*/ 2358 w 2571"/>
                <a:gd name="T73" fmla="*/ 1080 h 1782"/>
                <a:gd name="T74" fmla="*/ 2386 w 2571"/>
                <a:gd name="T75" fmla="*/ 987 h 1782"/>
                <a:gd name="T76" fmla="*/ 2421 w 2571"/>
                <a:gd name="T77" fmla="*/ 924 h 1782"/>
                <a:gd name="T78" fmla="*/ 2451 w 2571"/>
                <a:gd name="T79" fmla="*/ 810 h 1782"/>
                <a:gd name="T80" fmla="*/ 2478 w 2571"/>
                <a:gd name="T81" fmla="*/ 738 h 1782"/>
                <a:gd name="T82" fmla="*/ 2508 w 2571"/>
                <a:gd name="T83" fmla="*/ 645 h 1782"/>
                <a:gd name="T84" fmla="*/ 2543 w 2571"/>
                <a:gd name="T85" fmla="*/ 569 h 1782"/>
                <a:gd name="T86" fmla="*/ 2571 w 2571"/>
                <a:gd name="T87" fmla="*/ 468 h 1782"/>
                <a:gd name="T88" fmla="*/ 2367 w 2571"/>
                <a:gd name="T89" fmla="*/ 433 h 1782"/>
                <a:gd name="T90" fmla="*/ 2217 w 2571"/>
                <a:gd name="T91" fmla="*/ 391 h 1782"/>
                <a:gd name="T92" fmla="*/ 2054 w 2571"/>
                <a:gd name="T93" fmla="*/ 361 h 1782"/>
                <a:gd name="T94" fmla="*/ 1943 w 2571"/>
                <a:gd name="T95" fmla="*/ 326 h 1782"/>
                <a:gd name="T96" fmla="*/ 1787 w 2571"/>
                <a:gd name="T97" fmla="*/ 306 h 1782"/>
                <a:gd name="T98" fmla="*/ 1666 w 2571"/>
                <a:gd name="T99" fmla="*/ 262 h 1782"/>
                <a:gd name="T100" fmla="*/ 1476 w 2571"/>
                <a:gd name="T101" fmla="*/ 228 h 1782"/>
                <a:gd name="T102" fmla="*/ 1364 w 2571"/>
                <a:gd name="T103" fmla="*/ 200 h 1782"/>
                <a:gd name="T104" fmla="*/ 1201 w 2571"/>
                <a:gd name="T105" fmla="*/ 170 h 1782"/>
                <a:gd name="T106" fmla="*/ 1082 w 2571"/>
                <a:gd name="T107" fmla="*/ 135 h 1782"/>
                <a:gd name="T108" fmla="*/ 891 w 2571"/>
                <a:gd name="T109" fmla="*/ 107 h 1782"/>
                <a:gd name="T110" fmla="*/ 764 w 2571"/>
                <a:gd name="T111" fmla="*/ 63 h 1782"/>
                <a:gd name="T112" fmla="*/ 608 w 2571"/>
                <a:gd name="T113" fmla="*/ 36 h 1782"/>
                <a:gd name="T114" fmla="*/ 494 w 2571"/>
                <a:gd name="T115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71" h="1782">
                  <a:moveTo>
                    <a:pt x="460" y="0"/>
                  </a:moveTo>
                  <a:lnTo>
                    <a:pt x="460" y="27"/>
                  </a:lnTo>
                  <a:lnTo>
                    <a:pt x="451" y="27"/>
                  </a:lnTo>
                  <a:lnTo>
                    <a:pt x="451" y="57"/>
                  </a:lnTo>
                  <a:lnTo>
                    <a:pt x="445" y="57"/>
                  </a:lnTo>
                  <a:lnTo>
                    <a:pt x="445" y="86"/>
                  </a:lnTo>
                  <a:lnTo>
                    <a:pt x="437" y="86"/>
                  </a:lnTo>
                  <a:lnTo>
                    <a:pt x="437" y="107"/>
                  </a:lnTo>
                  <a:lnTo>
                    <a:pt x="424" y="107"/>
                  </a:lnTo>
                  <a:lnTo>
                    <a:pt x="424" y="129"/>
                  </a:lnTo>
                  <a:lnTo>
                    <a:pt x="416" y="129"/>
                  </a:lnTo>
                  <a:lnTo>
                    <a:pt x="416" y="178"/>
                  </a:lnTo>
                  <a:lnTo>
                    <a:pt x="403" y="178"/>
                  </a:lnTo>
                  <a:lnTo>
                    <a:pt x="403" y="200"/>
                  </a:lnTo>
                  <a:lnTo>
                    <a:pt x="397" y="200"/>
                  </a:lnTo>
                  <a:lnTo>
                    <a:pt x="397" y="219"/>
                  </a:lnTo>
                  <a:lnTo>
                    <a:pt x="380" y="219"/>
                  </a:lnTo>
                  <a:lnTo>
                    <a:pt x="380" y="262"/>
                  </a:lnTo>
                  <a:lnTo>
                    <a:pt x="367" y="262"/>
                  </a:lnTo>
                  <a:lnTo>
                    <a:pt x="367" y="298"/>
                  </a:lnTo>
                  <a:lnTo>
                    <a:pt x="361" y="298"/>
                  </a:lnTo>
                  <a:lnTo>
                    <a:pt x="361" y="320"/>
                  </a:lnTo>
                  <a:lnTo>
                    <a:pt x="346" y="320"/>
                  </a:lnTo>
                  <a:lnTo>
                    <a:pt x="346" y="361"/>
                  </a:lnTo>
                  <a:lnTo>
                    <a:pt x="332" y="361"/>
                  </a:lnTo>
                  <a:lnTo>
                    <a:pt x="332" y="391"/>
                  </a:lnTo>
                  <a:lnTo>
                    <a:pt x="325" y="391"/>
                  </a:lnTo>
                  <a:lnTo>
                    <a:pt x="325" y="419"/>
                  </a:lnTo>
                  <a:lnTo>
                    <a:pt x="310" y="419"/>
                  </a:lnTo>
                  <a:lnTo>
                    <a:pt x="310" y="454"/>
                  </a:lnTo>
                  <a:lnTo>
                    <a:pt x="296" y="454"/>
                  </a:lnTo>
                  <a:lnTo>
                    <a:pt x="296" y="490"/>
                  </a:lnTo>
                  <a:lnTo>
                    <a:pt x="291" y="490"/>
                  </a:lnTo>
                  <a:lnTo>
                    <a:pt x="291" y="512"/>
                  </a:lnTo>
                  <a:lnTo>
                    <a:pt x="283" y="512"/>
                  </a:lnTo>
                  <a:lnTo>
                    <a:pt x="283" y="525"/>
                  </a:lnTo>
                  <a:lnTo>
                    <a:pt x="269" y="525"/>
                  </a:lnTo>
                  <a:lnTo>
                    <a:pt x="269" y="555"/>
                  </a:lnTo>
                  <a:lnTo>
                    <a:pt x="261" y="555"/>
                  </a:lnTo>
                  <a:lnTo>
                    <a:pt x="261" y="582"/>
                  </a:lnTo>
                  <a:lnTo>
                    <a:pt x="255" y="582"/>
                  </a:lnTo>
                  <a:lnTo>
                    <a:pt x="255" y="605"/>
                  </a:lnTo>
                  <a:lnTo>
                    <a:pt x="247" y="605"/>
                  </a:lnTo>
                  <a:lnTo>
                    <a:pt x="247" y="626"/>
                  </a:lnTo>
                  <a:lnTo>
                    <a:pt x="234" y="626"/>
                  </a:lnTo>
                  <a:lnTo>
                    <a:pt x="234" y="645"/>
                  </a:lnTo>
                  <a:lnTo>
                    <a:pt x="226" y="645"/>
                  </a:lnTo>
                  <a:lnTo>
                    <a:pt x="226" y="681"/>
                  </a:lnTo>
                  <a:lnTo>
                    <a:pt x="220" y="681"/>
                  </a:lnTo>
                  <a:lnTo>
                    <a:pt x="220" y="697"/>
                  </a:lnTo>
                  <a:lnTo>
                    <a:pt x="212" y="697"/>
                  </a:lnTo>
                  <a:lnTo>
                    <a:pt x="212" y="725"/>
                  </a:lnTo>
                  <a:lnTo>
                    <a:pt x="198" y="725"/>
                  </a:lnTo>
                  <a:lnTo>
                    <a:pt x="198" y="774"/>
                  </a:lnTo>
                  <a:lnTo>
                    <a:pt x="190" y="774"/>
                  </a:lnTo>
                  <a:lnTo>
                    <a:pt x="190" y="796"/>
                  </a:lnTo>
                  <a:lnTo>
                    <a:pt x="177" y="796"/>
                  </a:lnTo>
                  <a:lnTo>
                    <a:pt x="177" y="817"/>
                  </a:lnTo>
                  <a:lnTo>
                    <a:pt x="171" y="817"/>
                  </a:lnTo>
                  <a:lnTo>
                    <a:pt x="171" y="840"/>
                  </a:lnTo>
                  <a:lnTo>
                    <a:pt x="155" y="840"/>
                  </a:lnTo>
                  <a:lnTo>
                    <a:pt x="155" y="859"/>
                  </a:lnTo>
                  <a:lnTo>
                    <a:pt x="150" y="859"/>
                  </a:lnTo>
                  <a:lnTo>
                    <a:pt x="150" y="889"/>
                  </a:lnTo>
                  <a:lnTo>
                    <a:pt x="141" y="889"/>
                  </a:lnTo>
                  <a:lnTo>
                    <a:pt x="141" y="916"/>
                  </a:lnTo>
                  <a:lnTo>
                    <a:pt x="135" y="916"/>
                  </a:lnTo>
                  <a:lnTo>
                    <a:pt x="135" y="946"/>
                  </a:lnTo>
                  <a:lnTo>
                    <a:pt x="120" y="946"/>
                  </a:lnTo>
                  <a:lnTo>
                    <a:pt x="120" y="952"/>
                  </a:lnTo>
                  <a:lnTo>
                    <a:pt x="114" y="952"/>
                  </a:lnTo>
                  <a:lnTo>
                    <a:pt x="114" y="987"/>
                  </a:lnTo>
                  <a:lnTo>
                    <a:pt x="106" y="987"/>
                  </a:lnTo>
                  <a:lnTo>
                    <a:pt x="106" y="1009"/>
                  </a:lnTo>
                  <a:lnTo>
                    <a:pt x="100" y="1009"/>
                  </a:lnTo>
                  <a:lnTo>
                    <a:pt x="100" y="1037"/>
                  </a:lnTo>
                  <a:lnTo>
                    <a:pt x="93" y="1037"/>
                  </a:lnTo>
                  <a:lnTo>
                    <a:pt x="93" y="1052"/>
                  </a:lnTo>
                  <a:lnTo>
                    <a:pt x="85" y="1052"/>
                  </a:lnTo>
                  <a:lnTo>
                    <a:pt x="85" y="1080"/>
                  </a:lnTo>
                  <a:lnTo>
                    <a:pt x="70" y="1080"/>
                  </a:lnTo>
                  <a:lnTo>
                    <a:pt x="70" y="1107"/>
                  </a:lnTo>
                  <a:lnTo>
                    <a:pt x="65" y="1107"/>
                  </a:lnTo>
                  <a:lnTo>
                    <a:pt x="65" y="1124"/>
                  </a:lnTo>
                  <a:lnTo>
                    <a:pt x="57" y="1124"/>
                  </a:lnTo>
                  <a:lnTo>
                    <a:pt x="57" y="1151"/>
                  </a:lnTo>
                  <a:lnTo>
                    <a:pt x="43" y="1151"/>
                  </a:lnTo>
                  <a:lnTo>
                    <a:pt x="43" y="1179"/>
                  </a:lnTo>
                  <a:lnTo>
                    <a:pt x="36" y="1179"/>
                  </a:lnTo>
                  <a:lnTo>
                    <a:pt x="36" y="1200"/>
                  </a:lnTo>
                  <a:lnTo>
                    <a:pt x="30" y="1200"/>
                  </a:lnTo>
                  <a:lnTo>
                    <a:pt x="30" y="1222"/>
                  </a:lnTo>
                  <a:lnTo>
                    <a:pt x="22" y="1222"/>
                  </a:lnTo>
                  <a:lnTo>
                    <a:pt x="22" y="1249"/>
                  </a:lnTo>
                  <a:lnTo>
                    <a:pt x="8" y="1249"/>
                  </a:lnTo>
                  <a:lnTo>
                    <a:pt x="8" y="1272"/>
                  </a:lnTo>
                  <a:lnTo>
                    <a:pt x="0" y="1272"/>
                  </a:lnTo>
                  <a:lnTo>
                    <a:pt x="0" y="1293"/>
                  </a:lnTo>
                  <a:lnTo>
                    <a:pt x="36" y="1293"/>
                  </a:lnTo>
                  <a:lnTo>
                    <a:pt x="36" y="1301"/>
                  </a:lnTo>
                  <a:lnTo>
                    <a:pt x="70" y="1301"/>
                  </a:lnTo>
                  <a:lnTo>
                    <a:pt x="70" y="1306"/>
                  </a:lnTo>
                  <a:lnTo>
                    <a:pt x="106" y="1306"/>
                  </a:lnTo>
                  <a:lnTo>
                    <a:pt x="106" y="1315"/>
                  </a:lnTo>
                  <a:lnTo>
                    <a:pt x="141" y="1315"/>
                  </a:lnTo>
                  <a:lnTo>
                    <a:pt x="141" y="1329"/>
                  </a:lnTo>
                  <a:lnTo>
                    <a:pt x="190" y="1329"/>
                  </a:lnTo>
                  <a:lnTo>
                    <a:pt x="190" y="1336"/>
                  </a:lnTo>
                  <a:lnTo>
                    <a:pt x="220" y="1336"/>
                  </a:lnTo>
                  <a:lnTo>
                    <a:pt x="220" y="1350"/>
                  </a:lnTo>
                  <a:lnTo>
                    <a:pt x="291" y="1350"/>
                  </a:lnTo>
                  <a:lnTo>
                    <a:pt x="291" y="1365"/>
                  </a:lnTo>
                  <a:lnTo>
                    <a:pt x="332" y="1365"/>
                  </a:lnTo>
                  <a:lnTo>
                    <a:pt x="332" y="1372"/>
                  </a:lnTo>
                  <a:lnTo>
                    <a:pt x="367" y="1372"/>
                  </a:lnTo>
                  <a:lnTo>
                    <a:pt x="367" y="1378"/>
                  </a:lnTo>
                  <a:lnTo>
                    <a:pt x="403" y="1378"/>
                  </a:lnTo>
                  <a:lnTo>
                    <a:pt x="403" y="1386"/>
                  </a:lnTo>
                  <a:lnTo>
                    <a:pt x="437" y="1386"/>
                  </a:lnTo>
                  <a:lnTo>
                    <a:pt x="437" y="1392"/>
                  </a:lnTo>
                  <a:lnTo>
                    <a:pt x="473" y="1392"/>
                  </a:lnTo>
                  <a:lnTo>
                    <a:pt x="473" y="1408"/>
                  </a:lnTo>
                  <a:lnTo>
                    <a:pt x="517" y="1408"/>
                  </a:lnTo>
                  <a:lnTo>
                    <a:pt x="517" y="1414"/>
                  </a:lnTo>
                  <a:lnTo>
                    <a:pt x="551" y="1414"/>
                  </a:lnTo>
                  <a:lnTo>
                    <a:pt x="551" y="1422"/>
                  </a:lnTo>
                  <a:lnTo>
                    <a:pt x="587" y="1422"/>
                  </a:lnTo>
                  <a:lnTo>
                    <a:pt x="587" y="1427"/>
                  </a:lnTo>
                  <a:lnTo>
                    <a:pt x="622" y="1427"/>
                  </a:lnTo>
                  <a:lnTo>
                    <a:pt x="622" y="1443"/>
                  </a:lnTo>
                  <a:lnTo>
                    <a:pt x="663" y="1443"/>
                  </a:lnTo>
                  <a:lnTo>
                    <a:pt x="663" y="1449"/>
                  </a:lnTo>
                  <a:lnTo>
                    <a:pt x="698" y="1449"/>
                  </a:lnTo>
                  <a:lnTo>
                    <a:pt x="698" y="1457"/>
                  </a:lnTo>
                  <a:lnTo>
                    <a:pt x="734" y="1457"/>
                  </a:lnTo>
                  <a:lnTo>
                    <a:pt x="734" y="1463"/>
                  </a:lnTo>
                  <a:lnTo>
                    <a:pt x="764" y="1463"/>
                  </a:lnTo>
                  <a:lnTo>
                    <a:pt x="764" y="1479"/>
                  </a:lnTo>
                  <a:lnTo>
                    <a:pt x="840" y="1479"/>
                  </a:lnTo>
                  <a:lnTo>
                    <a:pt x="840" y="1492"/>
                  </a:lnTo>
                  <a:lnTo>
                    <a:pt x="875" y="1492"/>
                  </a:lnTo>
                  <a:lnTo>
                    <a:pt x="875" y="1498"/>
                  </a:lnTo>
                  <a:lnTo>
                    <a:pt x="911" y="1498"/>
                  </a:lnTo>
                  <a:lnTo>
                    <a:pt x="911" y="1507"/>
                  </a:lnTo>
                  <a:lnTo>
                    <a:pt x="954" y="1507"/>
                  </a:lnTo>
                  <a:lnTo>
                    <a:pt x="954" y="1520"/>
                  </a:lnTo>
                  <a:lnTo>
                    <a:pt x="997" y="1520"/>
                  </a:lnTo>
                  <a:lnTo>
                    <a:pt x="997" y="1528"/>
                  </a:lnTo>
                  <a:lnTo>
                    <a:pt x="1032" y="1528"/>
                  </a:lnTo>
                  <a:lnTo>
                    <a:pt x="1032" y="1534"/>
                  </a:lnTo>
                  <a:lnTo>
                    <a:pt x="1067" y="1534"/>
                  </a:lnTo>
                  <a:lnTo>
                    <a:pt x="1067" y="1541"/>
                  </a:lnTo>
                  <a:lnTo>
                    <a:pt x="1103" y="1541"/>
                  </a:lnTo>
                  <a:lnTo>
                    <a:pt x="1103" y="1556"/>
                  </a:lnTo>
                  <a:lnTo>
                    <a:pt x="1144" y="1556"/>
                  </a:lnTo>
                  <a:lnTo>
                    <a:pt x="1144" y="1564"/>
                  </a:lnTo>
                  <a:lnTo>
                    <a:pt x="1179" y="1564"/>
                  </a:lnTo>
                  <a:lnTo>
                    <a:pt x="1179" y="1577"/>
                  </a:lnTo>
                  <a:lnTo>
                    <a:pt x="1250" y="1577"/>
                  </a:lnTo>
                  <a:lnTo>
                    <a:pt x="1250" y="1585"/>
                  </a:lnTo>
                  <a:lnTo>
                    <a:pt x="1278" y="1585"/>
                  </a:lnTo>
                  <a:lnTo>
                    <a:pt x="1278" y="1591"/>
                  </a:lnTo>
                  <a:lnTo>
                    <a:pt x="1329" y="1591"/>
                  </a:lnTo>
                  <a:lnTo>
                    <a:pt x="1329" y="1605"/>
                  </a:lnTo>
                  <a:lnTo>
                    <a:pt x="1364" y="1605"/>
                  </a:lnTo>
                  <a:lnTo>
                    <a:pt x="1364" y="1613"/>
                  </a:lnTo>
                  <a:lnTo>
                    <a:pt x="1392" y="1613"/>
                  </a:lnTo>
                  <a:lnTo>
                    <a:pt x="1392" y="1621"/>
                  </a:lnTo>
                  <a:lnTo>
                    <a:pt x="1426" y="1621"/>
                  </a:lnTo>
                  <a:lnTo>
                    <a:pt x="1426" y="1634"/>
                  </a:lnTo>
                  <a:lnTo>
                    <a:pt x="1476" y="1634"/>
                  </a:lnTo>
                  <a:lnTo>
                    <a:pt x="1476" y="1640"/>
                  </a:lnTo>
                  <a:lnTo>
                    <a:pt x="1506" y="1640"/>
                  </a:lnTo>
                  <a:lnTo>
                    <a:pt x="1506" y="1649"/>
                  </a:lnTo>
                  <a:lnTo>
                    <a:pt x="1540" y="1649"/>
                  </a:lnTo>
                  <a:lnTo>
                    <a:pt x="1540" y="1656"/>
                  </a:lnTo>
                  <a:lnTo>
                    <a:pt x="1576" y="1656"/>
                  </a:lnTo>
                  <a:lnTo>
                    <a:pt x="1576" y="1670"/>
                  </a:lnTo>
                  <a:lnTo>
                    <a:pt x="1617" y="1670"/>
                  </a:lnTo>
                  <a:lnTo>
                    <a:pt x="1617" y="1676"/>
                  </a:lnTo>
                  <a:lnTo>
                    <a:pt x="1652" y="1676"/>
                  </a:lnTo>
                  <a:lnTo>
                    <a:pt x="1652" y="1691"/>
                  </a:lnTo>
                  <a:lnTo>
                    <a:pt x="1723" y="1691"/>
                  </a:lnTo>
                  <a:lnTo>
                    <a:pt x="1723" y="1698"/>
                  </a:lnTo>
                  <a:lnTo>
                    <a:pt x="1766" y="1698"/>
                  </a:lnTo>
                  <a:lnTo>
                    <a:pt x="1766" y="1706"/>
                  </a:lnTo>
                  <a:lnTo>
                    <a:pt x="1801" y="1706"/>
                  </a:lnTo>
                  <a:lnTo>
                    <a:pt x="1801" y="1719"/>
                  </a:lnTo>
                  <a:lnTo>
                    <a:pt x="1837" y="1719"/>
                  </a:lnTo>
                  <a:lnTo>
                    <a:pt x="1837" y="1727"/>
                  </a:lnTo>
                  <a:lnTo>
                    <a:pt x="1878" y="1727"/>
                  </a:lnTo>
                  <a:lnTo>
                    <a:pt x="1878" y="1733"/>
                  </a:lnTo>
                  <a:lnTo>
                    <a:pt x="1913" y="1733"/>
                  </a:lnTo>
                  <a:lnTo>
                    <a:pt x="1913" y="1747"/>
                  </a:lnTo>
                  <a:lnTo>
                    <a:pt x="1949" y="1747"/>
                  </a:lnTo>
                  <a:lnTo>
                    <a:pt x="1949" y="1755"/>
                  </a:lnTo>
                  <a:lnTo>
                    <a:pt x="1991" y="1755"/>
                  </a:lnTo>
                  <a:lnTo>
                    <a:pt x="1991" y="1761"/>
                  </a:lnTo>
                  <a:lnTo>
                    <a:pt x="2027" y="1761"/>
                  </a:lnTo>
                  <a:lnTo>
                    <a:pt x="2027" y="1776"/>
                  </a:lnTo>
                  <a:lnTo>
                    <a:pt x="2054" y="1776"/>
                  </a:lnTo>
                  <a:lnTo>
                    <a:pt x="2054" y="1782"/>
                  </a:lnTo>
                  <a:lnTo>
                    <a:pt x="2105" y="1782"/>
                  </a:lnTo>
                  <a:lnTo>
                    <a:pt x="2105" y="1776"/>
                  </a:lnTo>
                  <a:lnTo>
                    <a:pt x="2111" y="1776"/>
                  </a:lnTo>
                  <a:lnTo>
                    <a:pt x="2111" y="1733"/>
                  </a:lnTo>
                  <a:lnTo>
                    <a:pt x="2120" y="1733"/>
                  </a:lnTo>
                  <a:lnTo>
                    <a:pt x="2120" y="1706"/>
                  </a:lnTo>
                  <a:lnTo>
                    <a:pt x="2125" y="1706"/>
                  </a:lnTo>
                  <a:lnTo>
                    <a:pt x="2125" y="1691"/>
                  </a:lnTo>
                  <a:lnTo>
                    <a:pt x="2141" y="1691"/>
                  </a:lnTo>
                  <a:lnTo>
                    <a:pt x="2141" y="1649"/>
                  </a:lnTo>
                  <a:lnTo>
                    <a:pt x="2147" y="1649"/>
                  </a:lnTo>
                  <a:lnTo>
                    <a:pt x="2147" y="1621"/>
                  </a:lnTo>
                  <a:lnTo>
                    <a:pt x="2160" y="1621"/>
                  </a:lnTo>
                  <a:lnTo>
                    <a:pt x="2160" y="1605"/>
                  </a:lnTo>
                  <a:lnTo>
                    <a:pt x="2168" y="1605"/>
                  </a:lnTo>
                  <a:lnTo>
                    <a:pt x="2168" y="1577"/>
                  </a:lnTo>
                  <a:lnTo>
                    <a:pt x="2176" y="1577"/>
                  </a:lnTo>
                  <a:lnTo>
                    <a:pt x="2176" y="1564"/>
                  </a:lnTo>
                  <a:lnTo>
                    <a:pt x="2182" y="1564"/>
                  </a:lnTo>
                  <a:lnTo>
                    <a:pt x="2182" y="1528"/>
                  </a:lnTo>
                  <a:lnTo>
                    <a:pt x="2196" y="1528"/>
                  </a:lnTo>
                  <a:lnTo>
                    <a:pt x="2196" y="1507"/>
                  </a:lnTo>
                  <a:lnTo>
                    <a:pt x="2204" y="1507"/>
                  </a:lnTo>
                  <a:lnTo>
                    <a:pt x="2204" y="1479"/>
                  </a:lnTo>
                  <a:lnTo>
                    <a:pt x="2217" y="1479"/>
                  </a:lnTo>
                  <a:lnTo>
                    <a:pt x="2217" y="1427"/>
                  </a:lnTo>
                  <a:lnTo>
                    <a:pt x="2231" y="1427"/>
                  </a:lnTo>
                  <a:lnTo>
                    <a:pt x="2231" y="1414"/>
                  </a:lnTo>
                  <a:lnTo>
                    <a:pt x="2238" y="1414"/>
                  </a:lnTo>
                  <a:lnTo>
                    <a:pt x="2238" y="1386"/>
                  </a:lnTo>
                  <a:lnTo>
                    <a:pt x="2247" y="1386"/>
                  </a:lnTo>
                  <a:lnTo>
                    <a:pt x="2247" y="1372"/>
                  </a:lnTo>
                  <a:lnTo>
                    <a:pt x="2253" y="1372"/>
                  </a:lnTo>
                  <a:lnTo>
                    <a:pt x="2253" y="1350"/>
                  </a:lnTo>
                  <a:lnTo>
                    <a:pt x="2266" y="1350"/>
                  </a:lnTo>
                  <a:lnTo>
                    <a:pt x="2266" y="1329"/>
                  </a:lnTo>
                  <a:lnTo>
                    <a:pt x="2274" y="1329"/>
                  </a:lnTo>
                  <a:lnTo>
                    <a:pt x="2274" y="1306"/>
                  </a:lnTo>
                  <a:lnTo>
                    <a:pt x="2280" y="1306"/>
                  </a:lnTo>
                  <a:lnTo>
                    <a:pt x="2280" y="1272"/>
                  </a:lnTo>
                  <a:lnTo>
                    <a:pt x="2295" y="1272"/>
                  </a:lnTo>
                  <a:lnTo>
                    <a:pt x="2295" y="1249"/>
                  </a:lnTo>
                  <a:lnTo>
                    <a:pt x="2301" y="1249"/>
                  </a:lnTo>
                  <a:lnTo>
                    <a:pt x="2301" y="1214"/>
                  </a:lnTo>
                  <a:lnTo>
                    <a:pt x="2310" y="1214"/>
                  </a:lnTo>
                  <a:lnTo>
                    <a:pt x="2310" y="1194"/>
                  </a:lnTo>
                  <a:lnTo>
                    <a:pt x="2316" y="1194"/>
                  </a:lnTo>
                  <a:lnTo>
                    <a:pt x="2316" y="1179"/>
                  </a:lnTo>
                  <a:lnTo>
                    <a:pt x="2331" y="1179"/>
                  </a:lnTo>
                  <a:lnTo>
                    <a:pt x="2331" y="1151"/>
                  </a:lnTo>
                  <a:lnTo>
                    <a:pt x="2337" y="1151"/>
                  </a:lnTo>
                  <a:lnTo>
                    <a:pt x="2337" y="1137"/>
                  </a:lnTo>
                  <a:lnTo>
                    <a:pt x="2345" y="1137"/>
                  </a:lnTo>
                  <a:lnTo>
                    <a:pt x="2345" y="1102"/>
                  </a:lnTo>
                  <a:lnTo>
                    <a:pt x="2350" y="1102"/>
                  </a:lnTo>
                  <a:lnTo>
                    <a:pt x="2350" y="1080"/>
                  </a:lnTo>
                  <a:lnTo>
                    <a:pt x="2358" y="1080"/>
                  </a:lnTo>
                  <a:lnTo>
                    <a:pt x="2358" y="1066"/>
                  </a:lnTo>
                  <a:lnTo>
                    <a:pt x="2367" y="1066"/>
                  </a:lnTo>
                  <a:lnTo>
                    <a:pt x="2367" y="1037"/>
                  </a:lnTo>
                  <a:lnTo>
                    <a:pt x="2373" y="1037"/>
                  </a:lnTo>
                  <a:lnTo>
                    <a:pt x="2373" y="1009"/>
                  </a:lnTo>
                  <a:lnTo>
                    <a:pt x="2386" y="1009"/>
                  </a:lnTo>
                  <a:lnTo>
                    <a:pt x="2386" y="987"/>
                  </a:lnTo>
                  <a:lnTo>
                    <a:pt x="2394" y="987"/>
                  </a:lnTo>
                  <a:lnTo>
                    <a:pt x="2394" y="965"/>
                  </a:lnTo>
                  <a:lnTo>
                    <a:pt x="2407" y="965"/>
                  </a:lnTo>
                  <a:lnTo>
                    <a:pt x="2407" y="952"/>
                  </a:lnTo>
                  <a:lnTo>
                    <a:pt x="2415" y="952"/>
                  </a:lnTo>
                  <a:lnTo>
                    <a:pt x="2415" y="924"/>
                  </a:lnTo>
                  <a:lnTo>
                    <a:pt x="2421" y="924"/>
                  </a:lnTo>
                  <a:lnTo>
                    <a:pt x="2421" y="895"/>
                  </a:lnTo>
                  <a:lnTo>
                    <a:pt x="2430" y="895"/>
                  </a:lnTo>
                  <a:lnTo>
                    <a:pt x="2430" y="859"/>
                  </a:lnTo>
                  <a:lnTo>
                    <a:pt x="2443" y="859"/>
                  </a:lnTo>
                  <a:lnTo>
                    <a:pt x="2443" y="840"/>
                  </a:lnTo>
                  <a:lnTo>
                    <a:pt x="2451" y="840"/>
                  </a:lnTo>
                  <a:lnTo>
                    <a:pt x="2451" y="810"/>
                  </a:lnTo>
                  <a:lnTo>
                    <a:pt x="2457" y="810"/>
                  </a:lnTo>
                  <a:lnTo>
                    <a:pt x="2457" y="796"/>
                  </a:lnTo>
                  <a:lnTo>
                    <a:pt x="2464" y="796"/>
                  </a:lnTo>
                  <a:lnTo>
                    <a:pt x="2464" y="760"/>
                  </a:lnTo>
                  <a:lnTo>
                    <a:pt x="2472" y="760"/>
                  </a:lnTo>
                  <a:lnTo>
                    <a:pt x="2472" y="738"/>
                  </a:lnTo>
                  <a:lnTo>
                    <a:pt x="2478" y="738"/>
                  </a:lnTo>
                  <a:lnTo>
                    <a:pt x="2478" y="717"/>
                  </a:lnTo>
                  <a:lnTo>
                    <a:pt x="2492" y="717"/>
                  </a:lnTo>
                  <a:lnTo>
                    <a:pt x="2492" y="697"/>
                  </a:lnTo>
                  <a:lnTo>
                    <a:pt x="2500" y="697"/>
                  </a:lnTo>
                  <a:lnTo>
                    <a:pt x="2500" y="667"/>
                  </a:lnTo>
                  <a:lnTo>
                    <a:pt x="2508" y="667"/>
                  </a:lnTo>
                  <a:lnTo>
                    <a:pt x="2508" y="645"/>
                  </a:lnTo>
                  <a:lnTo>
                    <a:pt x="2521" y="645"/>
                  </a:lnTo>
                  <a:lnTo>
                    <a:pt x="2521" y="618"/>
                  </a:lnTo>
                  <a:lnTo>
                    <a:pt x="2527" y="618"/>
                  </a:lnTo>
                  <a:lnTo>
                    <a:pt x="2527" y="590"/>
                  </a:lnTo>
                  <a:lnTo>
                    <a:pt x="2535" y="590"/>
                  </a:lnTo>
                  <a:lnTo>
                    <a:pt x="2535" y="569"/>
                  </a:lnTo>
                  <a:lnTo>
                    <a:pt x="2543" y="569"/>
                  </a:lnTo>
                  <a:lnTo>
                    <a:pt x="2543" y="547"/>
                  </a:lnTo>
                  <a:lnTo>
                    <a:pt x="2557" y="547"/>
                  </a:lnTo>
                  <a:lnTo>
                    <a:pt x="2557" y="525"/>
                  </a:lnTo>
                  <a:lnTo>
                    <a:pt x="2563" y="525"/>
                  </a:lnTo>
                  <a:lnTo>
                    <a:pt x="2563" y="503"/>
                  </a:lnTo>
                  <a:lnTo>
                    <a:pt x="2571" y="503"/>
                  </a:lnTo>
                  <a:lnTo>
                    <a:pt x="2571" y="468"/>
                  </a:lnTo>
                  <a:lnTo>
                    <a:pt x="2527" y="468"/>
                  </a:lnTo>
                  <a:lnTo>
                    <a:pt x="2527" y="454"/>
                  </a:lnTo>
                  <a:lnTo>
                    <a:pt x="2451" y="454"/>
                  </a:lnTo>
                  <a:lnTo>
                    <a:pt x="2451" y="440"/>
                  </a:lnTo>
                  <a:lnTo>
                    <a:pt x="2415" y="440"/>
                  </a:lnTo>
                  <a:lnTo>
                    <a:pt x="2415" y="433"/>
                  </a:lnTo>
                  <a:lnTo>
                    <a:pt x="2367" y="433"/>
                  </a:lnTo>
                  <a:lnTo>
                    <a:pt x="2367" y="419"/>
                  </a:lnTo>
                  <a:lnTo>
                    <a:pt x="2295" y="419"/>
                  </a:lnTo>
                  <a:lnTo>
                    <a:pt x="2295" y="405"/>
                  </a:lnTo>
                  <a:lnTo>
                    <a:pt x="2253" y="405"/>
                  </a:lnTo>
                  <a:lnTo>
                    <a:pt x="2253" y="397"/>
                  </a:lnTo>
                  <a:lnTo>
                    <a:pt x="2217" y="397"/>
                  </a:lnTo>
                  <a:lnTo>
                    <a:pt x="2217" y="391"/>
                  </a:lnTo>
                  <a:lnTo>
                    <a:pt x="2176" y="391"/>
                  </a:lnTo>
                  <a:lnTo>
                    <a:pt x="2176" y="377"/>
                  </a:lnTo>
                  <a:lnTo>
                    <a:pt x="2141" y="377"/>
                  </a:lnTo>
                  <a:lnTo>
                    <a:pt x="2141" y="370"/>
                  </a:lnTo>
                  <a:lnTo>
                    <a:pt x="2105" y="370"/>
                  </a:lnTo>
                  <a:lnTo>
                    <a:pt x="2105" y="361"/>
                  </a:lnTo>
                  <a:lnTo>
                    <a:pt x="2054" y="361"/>
                  </a:lnTo>
                  <a:lnTo>
                    <a:pt x="2054" y="355"/>
                  </a:lnTo>
                  <a:lnTo>
                    <a:pt x="2027" y="355"/>
                  </a:lnTo>
                  <a:lnTo>
                    <a:pt x="2027" y="342"/>
                  </a:lnTo>
                  <a:lnTo>
                    <a:pt x="1978" y="342"/>
                  </a:lnTo>
                  <a:lnTo>
                    <a:pt x="1978" y="334"/>
                  </a:lnTo>
                  <a:lnTo>
                    <a:pt x="1943" y="334"/>
                  </a:lnTo>
                  <a:lnTo>
                    <a:pt x="1943" y="326"/>
                  </a:lnTo>
                  <a:lnTo>
                    <a:pt x="1899" y="326"/>
                  </a:lnTo>
                  <a:lnTo>
                    <a:pt x="1899" y="320"/>
                  </a:lnTo>
                  <a:lnTo>
                    <a:pt x="1864" y="320"/>
                  </a:lnTo>
                  <a:lnTo>
                    <a:pt x="1864" y="312"/>
                  </a:lnTo>
                  <a:lnTo>
                    <a:pt x="1823" y="312"/>
                  </a:lnTo>
                  <a:lnTo>
                    <a:pt x="1823" y="306"/>
                  </a:lnTo>
                  <a:lnTo>
                    <a:pt x="1787" y="306"/>
                  </a:lnTo>
                  <a:lnTo>
                    <a:pt x="1787" y="298"/>
                  </a:lnTo>
                  <a:lnTo>
                    <a:pt x="1744" y="298"/>
                  </a:lnTo>
                  <a:lnTo>
                    <a:pt x="1744" y="285"/>
                  </a:lnTo>
                  <a:lnTo>
                    <a:pt x="1709" y="285"/>
                  </a:lnTo>
                  <a:lnTo>
                    <a:pt x="1709" y="277"/>
                  </a:lnTo>
                  <a:lnTo>
                    <a:pt x="1666" y="277"/>
                  </a:lnTo>
                  <a:lnTo>
                    <a:pt x="1666" y="262"/>
                  </a:lnTo>
                  <a:lnTo>
                    <a:pt x="1590" y="262"/>
                  </a:lnTo>
                  <a:lnTo>
                    <a:pt x="1590" y="249"/>
                  </a:lnTo>
                  <a:lnTo>
                    <a:pt x="1554" y="249"/>
                  </a:lnTo>
                  <a:lnTo>
                    <a:pt x="1554" y="241"/>
                  </a:lnTo>
                  <a:lnTo>
                    <a:pt x="1519" y="241"/>
                  </a:lnTo>
                  <a:lnTo>
                    <a:pt x="1519" y="228"/>
                  </a:lnTo>
                  <a:lnTo>
                    <a:pt x="1476" y="228"/>
                  </a:lnTo>
                  <a:lnTo>
                    <a:pt x="1476" y="219"/>
                  </a:lnTo>
                  <a:lnTo>
                    <a:pt x="1441" y="219"/>
                  </a:lnTo>
                  <a:lnTo>
                    <a:pt x="1441" y="213"/>
                  </a:lnTo>
                  <a:lnTo>
                    <a:pt x="1392" y="213"/>
                  </a:lnTo>
                  <a:lnTo>
                    <a:pt x="1392" y="205"/>
                  </a:lnTo>
                  <a:lnTo>
                    <a:pt x="1364" y="205"/>
                  </a:lnTo>
                  <a:lnTo>
                    <a:pt x="1364" y="200"/>
                  </a:lnTo>
                  <a:lnTo>
                    <a:pt x="1312" y="200"/>
                  </a:lnTo>
                  <a:lnTo>
                    <a:pt x="1312" y="192"/>
                  </a:lnTo>
                  <a:lnTo>
                    <a:pt x="1278" y="192"/>
                  </a:lnTo>
                  <a:lnTo>
                    <a:pt x="1278" y="178"/>
                  </a:lnTo>
                  <a:lnTo>
                    <a:pt x="1236" y="178"/>
                  </a:lnTo>
                  <a:lnTo>
                    <a:pt x="1236" y="170"/>
                  </a:lnTo>
                  <a:lnTo>
                    <a:pt x="1201" y="170"/>
                  </a:lnTo>
                  <a:lnTo>
                    <a:pt x="1201" y="164"/>
                  </a:lnTo>
                  <a:lnTo>
                    <a:pt x="1158" y="164"/>
                  </a:lnTo>
                  <a:lnTo>
                    <a:pt x="1158" y="148"/>
                  </a:lnTo>
                  <a:lnTo>
                    <a:pt x="1122" y="148"/>
                  </a:lnTo>
                  <a:lnTo>
                    <a:pt x="1122" y="143"/>
                  </a:lnTo>
                  <a:lnTo>
                    <a:pt x="1082" y="143"/>
                  </a:lnTo>
                  <a:lnTo>
                    <a:pt x="1082" y="135"/>
                  </a:lnTo>
                  <a:lnTo>
                    <a:pt x="1046" y="135"/>
                  </a:lnTo>
                  <a:lnTo>
                    <a:pt x="1046" y="129"/>
                  </a:lnTo>
                  <a:lnTo>
                    <a:pt x="1002" y="129"/>
                  </a:lnTo>
                  <a:lnTo>
                    <a:pt x="1002" y="113"/>
                  </a:lnTo>
                  <a:lnTo>
                    <a:pt x="968" y="113"/>
                  </a:lnTo>
                  <a:lnTo>
                    <a:pt x="968" y="107"/>
                  </a:lnTo>
                  <a:lnTo>
                    <a:pt x="891" y="107"/>
                  </a:lnTo>
                  <a:lnTo>
                    <a:pt x="891" y="93"/>
                  </a:lnTo>
                  <a:lnTo>
                    <a:pt x="840" y="93"/>
                  </a:lnTo>
                  <a:lnTo>
                    <a:pt x="840" y="86"/>
                  </a:lnTo>
                  <a:lnTo>
                    <a:pt x="812" y="86"/>
                  </a:lnTo>
                  <a:lnTo>
                    <a:pt x="812" y="77"/>
                  </a:lnTo>
                  <a:lnTo>
                    <a:pt x="764" y="77"/>
                  </a:lnTo>
                  <a:lnTo>
                    <a:pt x="764" y="63"/>
                  </a:lnTo>
                  <a:lnTo>
                    <a:pt x="734" y="63"/>
                  </a:lnTo>
                  <a:lnTo>
                    <a:pt x="734" y="57"/>
                  </a:lnTo>
                  <a:lnTo>
                    <a:pt x="685" y="57"/>
                  </a:lnTo>
                  <a:lnTo>
                    <a:pt x="685" y="50"/>
                  </a:lnTo>
                  <a:lnTo>
                    <a:pt x="650" y="50"/>
                  </a:lnTo>
                  <a:lnTo>
                    <a:pt x="650" y="36"/>
                  </a:lnTo>
                  <a:lnTo>
                    <a:pt x="608" y="36"/>
                  </a:lnTo>
                  <a:lnTo>
                    <a:pt x="608" y="27"/>
                  </a:lnTo>
                  <a:lnTo>
                    <a:pt x="573" y="27"/>
                  </a:lnTo>
                  <a:lnTo>
                    <a:pt x="573" y="22"/>
                  </a:lnTo>
                  <a:lnTo>
                    <a:pt x="538" y="22"/>
                  </a:lnTo>
                  <a:lnTo>
                    <a:pt x="538" y="14"/>
                  </a:lnTo>
                  <a:lnTo>
                    <a:pt x="494" y="14"/>
                  </a:lnTo>
                  <a:lnTo>
                    <a:pt x="494" y="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20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09">
              <a:extLst>
                <a:ext uri="{FF2B5EF4-FFF2-40B4-BE49-F238E27FC236}">
                  <a16:creationId xmlns:a16="http://schemas.microsoft.com/office/drawing/2014/main" id="{3C52F666-DE75-44B5-A2FA-0740B370D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" y="1764"/>
              <a:ext cx="144" cy="89"/>
            </a:xfrm>
            <a:custGeom>
              <a:avLst/>
              <a:gdLst>
                <a:gd name="T0" fmla="*/ 380 w 2456"/>
                <a:gd name="T1" fmla="*/ 86 h 1782"/>
                <a:gd name="T2" fmla="*/ 351 w 2456"/>
                <a:gd name="T3" fmla="*/ 178 h 1782"/>
                <a:gd name="T4" fmla="*/ 315 w 2456"/>
                <a:gd name="T5" fmla="*/ 262 h 1782"/>
                <a:gd name="T6" fmla="*/ 281 w 2456"/>
                <a:gd name="T7" fmla="*/ 361 h 1782"/>
                <a:gd name="T8" fmla="*/ 245 w 2456"/>
                <a:gd name="T9" fmla="*/ 454 h 1782"/>
                <a:gd name="T10" fmla="*/ 218 w 2456"/>
                <a:gd name="T11" fmla="*/ 525 h 1782"/>
                <a:gd name="T12" fmla="*/ 190 w 2456"/>
                <a:gd name="T13" fmla="*/ 605 h 1782"/>
                <a:gd name="T14" fmla="*/ 161 w 2456"/>
                <a:gd name="T15" fmla="*/ 681 h 1782"/>
                <a:gd name="T16" fmla="*/ 133 w 2456"/>
                <a:gd name="T17" fmla="*/ 774 h 1782"/>
                <a:gd name="T18" fmla="*/ 106 w 2456"/>
                <a:gd name="T19" fmla="*/ 840 h 1782"/>
                <a:gd name="T20" fmla="*/ 76 w 2456"/>
                <a:gd name="T21" fmla="*/ 916 h 1782"/>
                <a:gd name="T22" fmla="*/ 49 w 2456"/>
                <a:gd name="T23" fmla="*/ 987 h 1782"/>
                <a:gd name="T24" fmla="*/ 28 w 2456"/>
                <a:gd name="T25" fmla="*/ 1052 h 1782"/>
                <a:gd name="T26" fmla="*/ 0 w 2456"/>
                <a:gd name="T27" fmla="*/ 1301 h 1782"/>
                <a:gd name="T28" fmla="*/ 76 w 2456"/>
                <a:gd name="T29" fmla="*/ 1329 h 1782"/>
                <a:gd name="T30" fmla="*/ 226 w 2456"/>
                <a:gd name="T31" fmla="*/ 1365 h 1782"/>
                <a:gd name="T32" fmla="*/ 338 w 2456"/>
                <a:gd name="T33" fmla="*/ 1386 h 1782"/>
                <a:gd name="T34" fmla="*/ 452 w 2456"/>
                <a:gd name="T35" fmla="*/ 1414 h 1782"/>
                <a:gd name="T36" fmla="*/ 557 w 2456"/>
                <a:gd name="T37" fmla="*/ 1443 h 1782"/>
                <a:gd name="T38" fmla="*/ 669 w 2456"/>
                <a:gd name="T39" fmla="*/ 1463 h 1782"/>
                <a:gd name="T40" fmla="*/ 810 w 2456"/>
                <a:gd name="T41" fmla="*/ 1498 h 1782"/>
                <a:gd name="T42" fmla="*/ 932 w 2456"/>
                <a:gd name="T43" fmla="*/ 1528 h 1782"/>
                <a:gd name="T44" fmla="*/ 1038 w 2456"/>
                <a:gd name="T45" fmla="*/ 1556 h 1782"/>
                <a:gd name="T46" fmla="*/ 1185 w 2456"/>
                <a:gd name="T47" fmla="*/ 1585 h 1782"/>
                <a:gd name="T48" fmla="*/ 1299 w 2456"/>
                <a:gd name="T49" fmla="*/ 1613 h 1782"/>
                <a:gd name="T50" fmla="*/ 1411 w 2456"/>
                <a:gd name="T51" fmla="*/ 1640 h 1782"/>
                <a:gd name="T52" fmla="*/ 1511 w 2456"/>
                <a:gd name="T53" fmla="*/ 1670 h 1782"/>
                <a:gd name="T54" fmla="*/ 1658 w 2456"/>
                <a:gd name="T55" fmla="*/ 1698 h 1782"/>
                <a:gd name="T56" fmla="*/ 1772 w 2456"/>
                <a:gd name="T57" fmla="*/ 1727 h 1782"/>
                <a:gd name="T58" fmla="*/ 1884 w 2456"/>
                <a:gd name="T59" fmla="*/ 1755 h 1782"/>
                <a:gd name="T60" fmla="*/ 1989 w 2456"/>
                <a:gd name="T61" fmla="*/ 1782 h 1782"/>
                <a:gd name="T62" fmla="*/ 2055 w 2456"/>
                <a:gd name="T63" fmla="*/ 1706 h 1782"/>
                <a:gd name="T64" fmla="*/ 2082 w 2456"/>
                <a:gd name="T65" fmla="*/ 1621 h 1782"/>
                <a:gd name="T66" fmla="*/ 2111 w 2456"/>
                <a:gd name="T67" fmla="*/ 1564 h 1782"/>
                <a:gd name="T68" fmla="*/ 2139 w 2456"/>
                <a:gd name="T69" fmla="*/ 1479 h 1782"/>
                <a:gd name="T70" fmla="*/ 2173 w 2456"/>
                <a:gd name="T71" fmla="*/ 1386 h 1782"/>
                <a:gd name="T72" fmla="*/ 2201 w 2456"/>
                <a:gd name="T73" fmla="*/ 1329 h 1782"/>
                <a:gd name="T74" fmla="*/ 2230 w 2456"/>
                <a:gd name="T75" fmla="*/ 1249 h 1782"/>
                <a:gd name="T76" fmla="*/ 2251 w 2456"/>
                <a:gd name="T77" fmla="*/ 1179 h 1782"/>
                <a:gd name="T78" fmla="*/ 2280 w 2456"/>
                <a:gd name="T79" fmla="*/ 1102 h 1782"/>
                <a:gd name="T80" fmla="*/ 2302 w 2456"/>
                <a:gd name="T81" fmla="*/ 1037 h 1782"/>
                <a:gd name="T82" fmla="*/ 2329 w 2456"/>
                <a:gd name="T83" fmla="*/ 965 h 1782"/>
                <a:gd name="T84" fmla="*/ 2356 w 2456"/>
                <a:gd name="T85" fmla="*/ 895 h 1782"/>
                <a:gd name="T86" fmla="*/ 2386 w 2456"/>
                <a:gd name="T87" fmla="*/ 810 h 1782"/>
                <a:gd name="T88" fmla="*/ 2407 w 2456"/>
                <a:gd name="T89" fmla="*/ 738 h 1782"/>
                <a:gd name="T90" fmla="*/ 2435 w 2456"/>
                <a:gd name="T91" fmla="*/ 667 h 1782"/>
                <a:gd name="T92" fmla="*/ 2386 w 2456"/>
                <a:gd name="T93" fmla="*/ 440 h 1782"/>
                <a:gd name="T94" fmla="*/ 2230 w 2456"/>
                <a:gd name="T95" fmla="*/ 405 h 1782"/>
                <a:gd name="T96" fmla="*/ 2111 w 2456"/>
                <a:gd name="T97" fmla="*/ 377 h 1782"/>
                <a:gd name="T98" fmla="*/ 1989 w 2456"/>
                <a:gd name="T99" fmla="*/ 355 h 1782"/>
                <a:gd name="T100" fmla="*/ 1878 w 2456"/>
                <a:gd name="T101" fmla="*/ 326 h 1782"/>
                <a:gd name="T102" fmla="*/ 1758 w 2456"/>
                <a:gd name="T103" fmla="*/ 306 h 1782"/>
                <a:gd name="T104" fmla="*/ 1644 w 2456"/>
                <a:gd name="T105" fmla="*/ 277 h 1782"/>
                <a:gd name="T106" fmla="*/ 1489 w 2456"/>
                <a:gd name="T107" fmla="*/ 241 h 1782"/>
                <a:gd name="T108" fmla="*/ 1376 w 2456"/>
                <a:gd name="T109" fmla="*/ 213 h 1782"/>
                <a:gd name="T110" fmla="*/ 1247 w 2456"/>
                <a:gd name="T111" fmla="*/ 192 h 1782"/>
                <a:gd name="T112" fmla="*/ 1136 w 2456"/>
                <a:gd name="T113" fmla="*/ 164 h 1782"/>
                <a:gd name="T114" fmla="*/ 1017 w 2456"/>
                <a:gd name="T115" fmla="*/ 135 h 1782"/>
                <a:gd name="T116" fmla="*/ 903 w 2456"/>
                <a:gd name="T117" fmla="*/ 107 h 1782"/>
                <a:gd name="T118" fmla="*/ 747 w 2456"/>
                <a:gd name="T119" fmla="*/ 77 h 1782"/>
                <a:gd name="T120" fmla="*/ 620 w 2456"/>
                <a:gd name="T121" fmla="*/ 50 h 1782"/>
                <a:gd name="T122" fmla="*/ 508 w 2456"/>
                <a:gd name="T123" fmla="*/ 2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56" h="1782">
                  <a:moveTo>
                    <a:pt x="395" y="0"/>
                  </a:moveTo>
                  <a:lnTo>
                    <a:pt x="395" y="27"/>
                  </a:lnTo>
                  <a:lnTo>
                    <a:pt x="386" y="27"/>
                  </a:lnTo>
                  <a:lnTo>
                    <a:pt x="386" y="57"/>
                  </a:lnTo>
                  <a:lnTo>
                    <a:pt x="380" y="57"/>
                  </a:lnTo>
                  <a:lnTo>
                    <a:pt x="380" y="86"/>
                  </a:lnTo>
                  <a:lnTo>
                    <a:pt x="372" y="86"/>
                  </a:lnTo>
                  <a:lnTo>
                    <a:pt x="372" y="107"/>
                  </a:lnTo>
                  <a:lnTo>
                    <a:pt x="359" y="107"/>
                  </a:lnTo>
                  <a:lnTo>
                    <a:pt x="359" y="129"/>
                  </a:lnTo>
                  <a:lnTo>
                    <a:pt x="351" y="129"/>
                  </a:lnTo>
                  <a:lnTo>
                    <a:pt x="351" y="178"/>
                  </a:lnTo>
                  <a:lnTo>
                    <a:pt x="338" y="178"/>
                  </a:lnTo>
                  <a:lnTo>
                    <a:pt x="338" y="200"/>
                  </a:lnTo>
                  <a:lnTo>
                    <a:pt x="332" y="200"/>
                  </a:lnTo>
                  <a:lnTo>
                    <a:pt x="332" y="219"/>
                  </a:lnTo>
                  <a:lnTo>
                    <a:pt x="315" y="219"/>
                  </a:lnTo>
                  <a:lnTo>
                    <a:pt x="315" y="262"/>
                  </a:lnTo>
                  <a:lnTo>
                    <a:pt x="302" y="262"/>
                  </a:lnTo>
                  <a:lnTo>
                    <a:pt x="302" y="298"/>
                  </a:lnTo>
                  <a:lnTo>
                    <a:pt x="296" y="298"/>
                  </a:lnTo>
                  <a:lnTo>
                    <a:pt x="296" y="320"/>
                  </a:lnTo>
                  <a:lnTo>
                    <a:pt x="281" y="320"/>
                  </a:lnTo>
                  <a:lnTo>
                    <a:pt x="281" y="361"/>
                  </a:lnTo>
                  <a:lnTo>
                    <a:pt x="267" y="361"/>
                  </a:lnTo>
                  <a:lnTo>
                    <a:pt x="267" y="391"/>
                  </a:lnTo>
                  <a:lnTo>
                    <a:pt x="260" y="391"/>
                  </a:lnTo>
                  <a:lnTo>
                    <a:pt x="260" y="419"/>
                  </a:lnTo>
                  <a:lnTo>
                    <a:pt x="245" y="419"/>
                  </a:lnTo>
                  <a:lnTo>
                    <a:pt x="245" y="454"/>
                  </a:lnTo>
                  <a:lnTo>
                    <a:pt x="231" y="454"/>
                  </a:lnTo>
                  <a:lnTo>
                    <a:pt x="231" y="490"/>
                  </a:lnTo>
                  <a:lnTo>
                    <a:pt x="226" y="490"/>
                  </a:lnTo>
                  <a:lnTo>
                    <a:pt x="226" y="512"/>
                  </a:lnTo>
                  <a:lnTo>
                    <a:pt x="218" y="512"/>
                  </a:lnTo>
                  <a:lnTo>
                    <a:pt x="218" y="525"/>
                  </a:lnTo>
                  <a:lnTo>
                    <a:pt x="204" y="525"/>
                  </a:lnTo>
                  <a:lnTo>
                    <a:pt x="204" y="555"/>
                  </a:lnTo>
                  <a:lnTo>
                    <a:pt x="196" y="555"/>
                  </a:lnTo>
                  <a:lnTo>
                    <a:pt x="196" y="582"/>
                  </a:lnTo>
                  <a:lnTo>
                    <a:pt x="190" y="582"/>
                  </a:lnTo>
                  <a:lnTo>
                    <a:pt x="190" y="605"/>
                  </a:lnTo>
                  <a:lnTo>
                    <a:pt x="182" y="605"/>
                  </a:lnTo>
                  <a:lnTo>
                    <a:pt x="182" y="626"/>
                  </a:lnTo>
                  <a:lnTo>
                    <a:pt x="169" y="626"/>
                  </a:lnTo>
                  <a:lnTo>
                    <a:pt x="169" y="645"/>
                  </a:lnTo>
                  <a:lnTo>
                    <a:pt x="161" y="645"/>
                  </a:lnTo>
                  <a:lnTo>
                    <a:pt x="161" y="681"/>
                  </a:lnTo>
                  <a:lnTo>
                    <a:pt x="155" y="681"/>
                  </a:lnTo>
                  <a:lnTo>
                    <a:pt x="155" y="697"/>
                  </a:lnTo>
                  <a:lnTo>
                    <a:pt x="147" y="697"/>
                  </a:lnTo>
                  <a:lnTo>
                    <a:pt x="147" y="725"/>
                  </a:lnTo>
                  <a:lnTo>
                    <a:pt x="133" y="725"/>
                  </a:lnTo>
                  <a:lnTo>
                    <a:pt x="133" y="774"/>
                  </a:lnTo>
                  <a:lnTo>
                    <a:pt x="125" y="774"/>
                  </a:lnTo>
                  <a:lnTo>
                    <a:pt x="125" y="796"/>
                  </a:lnTo>
                  <a:lnTo>
                    <a:pt x="112" y="796"/>
                  </a:lnTo>
                  <a:lnTo>
                    <a:pt x="112" y="817"/>
                  </a:lnTo>
                  <a:lnTo>
                    <a:pt x="106" y="817"/>
                  </a:lnTo>
                  <a:lnTo>
                    <a:pt x="106" y="840"/>
                  </a:lnTo>
                  <a:lnTo>
                    <a:pt x="90" y="840"/>
                  </a:lnTo>
                  <a:lnTo>
                    <a:pt x="90" y="859"/>
                  </a:lnTo>
                  <a:lnTo>
                    <a:pt x="85" y="859"/>
                  </a:lnTo>
                  <a:lnTo>
                    <a:pt x="85" y="889"/>
                  </a:lnTo>
                  <a:lnTo>
                    <a:pt x="76" y="889"/>
                  </a:lnTo>
                  <a:lnTo>
                    <a:pt x="76" y="916"/>
                  </a:lnTo>
                  <a:lnTo>
                    <a:pt x="70" y="916"/>
                  </a:lnTo>
                  <a:lnTo>
                    <a:pt x="70" y="946"/>
                  </a:lnTo>
                  <a:lnTo>
                    <a:pt x="55" y="946"/>
                  </a:lnTo>
                  <a:lnTo>
                    <a:pt x="55" y="952"/>
                  </a:lnTo>
                  <a:lnTo>
                    <a:pt x="49" y="952"/>
                  </a:lnTo>
                  <a:lnTo>
                    <a:pt x="49" y="987"/>
                  </a:lnTo>
                  <a:lnTo>
                    <a:pt x="41" y="987"/>
                  </a:lnTo>
                  <a:lnTo>
                    <a:pt x="41" y="1009"/>
                  </a:lnTo>
                  <a:lnTo>
                    <a:pt x="35" y="1009"/>
                  </a:lnTo>
                  <a:lnTo>
                    <a:pt x="35" y="1037"/>
                  </a:lnTo>
                  <a:lnTo>
                    <a:pt x="28" y="1037"/>
                  </a:lnTo>
                  <a:lnTo>
                    <a:pt x="28" y="1052"/>
                  </a:lnTo>
                  <a:lnTo>
                    <a:pt x="20" y="1052"/>
                  </a:lnTo>
                  <a:lnTo>
                    <a:pt x="20" y="1080"/>
                  </a:lnTo>
                  <a:lnTo>
                    <a:pt x="5" y="1080"/>
                  </a:lnTo>
                  <a:lnTo>
                    <a:pt x="5" y="1107"/>
                  </a:lnTo>
                  <a:lnTo>
                    <a:pt x="0" y="1107"/>
                  </a:lnTo>
                  <a:lnTo>
                    <a:pt x="0" y="1301"/>
                  </a:lnTo>
                  <a:lnTo>
                    <a:pt x="5" y="1301"/>
                  </a:lnTo>
                  <a:lnTo>
                    <a:pt x="5" y="1306"/>
                  </a:lnTo>
                  <a:lnTo>
                    <a:pt x="41" y="1306"/>
                  </a:lnTo>
                  <a:lnTo>
                    <a:pt x="41" y="1315"/>
                  </a:lnTo>
                  <a:lnTo>
                    <a:pt x="76" y="1315"/>
                  </a:lnTo>
                  <a:lnTo>
                    <a:pt x="76" y="1329"/>
                  </a:lnTo>
                  <a:lnTo>
                    <a:pt x="125" y="1329"/>
                  </a:lnTo>
                  <a:lnTo>
                    <a:pt x="125" y="1336"/>
                  </a:lnTo>
                  <a:lnTo>
                    <a:pt x="155" y="1336"/>
                  </a:lnTo>
                  <a:lnTo>
                    <a:pt x="155" y="1350"/>
                  </a:lnTo>
                  <a:lnTo>
                    <a:pt x="226" y="1350"/>
                  </a:lnTo>
                  <a:lnTo>
                    <a:pt x="226" y="1365"/>
                  </a:lnTo>
                  <a:lnTo>
                    <a:pt x="267" y="1365"/>
                  </a:lnTo>
                  <a:lnTo>
                    <a:pt x="267" y="1372"/>
                  </a:lnTo>
                  <a:lnTo>
                    <a:pt x="302" y="1372"/>
                  </a:lnTo>
                  <a:lnTo>
                    <a:pt x="302" y="1378"/>
                  </a:lnTo>
                  <a:lnTo>
                    <a:pt x="338" y="1378"/>
                  </a:lnTo>
                  <a:lnTo>
                    <a:pt x="338" y="1386"/>
                  </a:lnTo>
                  <a:lnTo>
                    <a:pt x="372" y="1386"/>
                  </a:lnTo>
                  <a:lnTo>
                    <a:pt x="372" y="1392"/>
                  </a:lnTo>
                  <a:lnTo>
                    <a:pt x="408" y="1392"/>
                  </a:lnTo>
                  <a:lnTo>
                    <a:pt x="408" y="1408"/>
                  </a:lnTo>
                  <a:lnTo>
                    <a:pt x="452" y="1408"/>
                  </a:lnTo>
                  <a:lnTo>
                    <a:pt x="452" y="1414"/>
                  </a:lnTo>
                  <a:lnTo>
                    <a:pt x="486" y="1414"/>
                  </a:lnTo>
                  <a:lnTo>
                    <a:pt x="486" y="1422"/>
                  </a:lnTo>
                  <a:lnTo>
                    <a:pt x="522" y="1422"/>
                  </a:lnTo>
                  <a:lnTo>
                    <a:pt x="522" y="1427"/>
                  </a:lnTo>
                  <a:lnTo>
                    <a:pt x="557" y="1427"/>
                  </a:lnTo>
                  <a:lnTo>
                    <a:pt x="557" y="1443"/>
                  </a:lnTo>
                  <a:lnTo>
                    <a:pt x="598" y="1443"/>
                  </a:lnTo>
                  <a:lnTo>
                    <a:pt x="598" y="1449"/>
                  </a:lnTo>
                  <a:lnTo>
                    <a:pt x="633" y="1449"/>
                  </a:lnTo>
                  <a:lnTo>
                    <a:pt x="633" y="1457"/>
                  </a:lnTo>
                  <a:lnTo>
                    <a:pt x="669" y="1457"/>
                  </a:lnTo>
                  <a:lnTo>
                    <a:pt x="669" y="1463"/>
                  </a:lnTo>
                  <a:lnTo>
                    <a:pt x="699" y="1463"/>
                  </a:lnTo>
                  <a:lnTo>
                    <a:pt x="699" y="1479"/>
                  </a:lnTo>
                  <a:lnTo>
                    <a:pt x="775" y="1479"/>
                  </a:lnTo>
                  <a:lnTo>
                    <a:pt x="775" y="1492"/>
                  </a:lnTo>
                  <a:lnTo>
                    <a:pt x="810" y="1492"/>
                  </a:lnTo>
                  <a:lnTo>
                    <a:pt x="810" y="1498"/>
                  </a:lnTo>
                  <a:lnTo>
                    <a:pt x="846" y="1498"/>
                  </a:lnTo>
                  <a:lnTo>
                    <a:pt x="846" y="1507"/>
                  </a:lnTo>
                  <a:lnTo>
                    <a:pt x="889" y="1507"/>
                  </a:lnTo>
                  <a:lnTo>
                    <a:pt x="889" y="1520"/>
                  </a:lnTo>
                  <a:lnTo>
                    <a:pt x="932" y="1520"/>
                  </a:lnTo>
                  <a:lnTo>
                    <a:pt x="932" y="1528"/>
                  </a:lnTo>
                  <a:lnTo>
                    <a:pt x="967" y="1528"/>
                  </a:lnTo>
                  <a:lnTo>
                    <a:pt x="967" y="1534"/>
                  </a:lnTo>
                  <a:lnTo>
                    <a:pt x="1002" y="1534"/>
                  </a:lnTo>
                  <a:lnTo>
                    <a:pt x="1002" y="1541"/>
                  </a:lnTo>
                  <a:lnTo>
                    <a:pt x="1038" y="1541"/>
                  </a:lnTo>
                  <a:lnTo>
                    <a:pt x="1038" y="1556"/>
                  </a:lnTo>
                  <a:lnTo>
                    <a:pt x="1079" y="1556"/>
                  </a:lnTo>
                  <a:lnTo>
                    <a:pt x="1079" y="1564"/>
                  </a:lnTo>
                  <a:lnTo>
                    <a:pt x="1114" y="1564"/>
                  </a:lnTo>
                  <a:lnTo>
                    <a:pt x="1114" y="1577"/>
                  </a:lnTo>
                  <a:lnTo>
                    <a:pt x="1185" y="1577"/>
                  </a:lnTo>
                  <a:lnTo>
                    <a:pt x="1185" y="1585"/>
                  </a:lnTo>
                  <a:lnTo>
                    <a:pt x="1213" y="1585"/>
                  </a:lnTo>
                  <a:lnTo>
                    <a:pt x="1213" y="1591"/>
                  </a:lnTo>
                  <a:lnTo>
                    <a:pt x="1264" y="1591"/>
                  </a:lnTo>
                  <a:lnTo>
                    <a:pt x="1264" y="1605"/>
                  </a:lnTo>
                  <a:lnTo>
                    <a:pt x="1299" y="1605"/>
                  </a:lnTo>
                  <a:lnTo>
                    <a:pt x="1299" y="1613"/>
                  </a:lnTo>
                  <a:lnTo>
                    <a:pt x="1327" y="1613"/>
                  </a:lnTo>
                  <a:lnTo>
                    <a:pt x="1327" y="1621"/>
                  </a:lnTo>
                  <a:lnTo>
                    <a:pt x="1361" y="1621"/>
                  </a:lnTo>
                  <a:lnTo>
                    <a:pt x="1361" y="1634"/>
                  </a:lnTo>
                  <a:lnTo>
                    <a:pt x="1411" y="1634"/>
                  </a:lnTo>
                  <a:lnTo>
                    <a:pt x="1411" y="1640"/>
                  </a:lnTo>
                  <a:lnTo>
                    <a:pt x="1441" y="1640"/>
                  </a:lnTo>
                  <a:lnTo>
                    <a:pt x="1441" y="1649"/>
                  </a:lnTo>
                  <a:lnTo>
                    <a:pt x="1475" y="1649"/>
                  </a:lnTo>
                  <a:lnTo>
                    <a:pt x="1475" y="1656"/>
                  </a:lnTo>
                  <a:lnTo>
                    <a:pt x="1511" y="1656"/>
                  </a:lnTo>
                  <a:lnTo>
                    <a:pt x="1511" y="1670"/>
                  </a:lnTo>
                  <a:lnTo>
                    <a:pt x="1552" y="1670"/>
                  </a:lnTo>
                  <a:lnTo>
                    <a:pt x="1552" y="1676"/>
                  </a:lnTo>
                  <a:lnTo>
                    <a:pt x="1587" y="1676"/>
                  </a:lnTo>
                  <a:lnTo>
                    <a:pt x="1587" y="1691"/>
                  </a:lnTo>
                  <a:lnTo>
                    <a:pt x="1658" y="1691"/>
                  </a:lnTo>
                  <a:lnTo>
                    <a:pt x="1658" y="1698"/>
                  </a:lnTo>
                  <a:lnTo>
                    <a:pt x="1701" y="1698"/>
                  </a:lnTo>
                  <a:lnTo>
                    <a:pt x="1701" y="1706"/>
                  </a:lnTo>
                  <a:lnTo>
                    <a:pt x="1736" y="1706"/>
                  </a:lnTo>
                  <a:lnTo>
                    <a:pt x="1736" y="1719"/>
                  </a:lnTo>
                  <a:lnTo>
                    <a:pt x="1772" y="1719"/>
                  </a:lnTo>
                  <a:lnTo>
                    <a:pt x="1772" y="1727"/>
                  </a:lnTo>
                  <a:lnTo>
                    <a:pt x="1813" y="1727"/>
                  </a:lnTo>
                  <a:lnTo>
                    <a:pt x="1813" y="1733"/>
                  </a:lnTo>
                  <a:lnTo>
                    <a:pt x="1848" y="1733"/>
                  </a:lnTo>
                  <a:lnTo>
                    <a:pt x="1848" y="1747"/>
                  </a:lnTo>
                  <a:lnTo>
                    <a:pt x="1884" y="1747"/>
                  </a:lnTo>
                  <a:lnTo>
                    <a:pt x="1884" y="1755"/>
                  </a:lnTo>
                  <a:lnTo>
                    <a:pt x="1926" y="1755"/>
                  </a:lnTo>
                  <a:lnTo>
                    <a:pt x="1926" y="1761"/>
                  </a:lnTo>
                  <a:lnTo>
                    <a:pt x="1962" y="1761"/>
                  </a:lnTo>
                  <a:lnTo>
                    <a:pt x="1962" y="1776"/>
                  </a:lnTo>
                  <a:lnTo>
                    <a:pt x="1989" y="1776"/>
                  </a:lnTo>
                  <a:lnTo>
                    <a:pt x="1989" y="1782"/>
                  </a:lnTo>
                  <a:lnTo>
                    <a:pt x="2040" y="1782"/>
                  </a:lnTo>
                  <a:lnTo>
                    <a:pt x="2040" y="1776"/>
                  </a:lnTo>
                  <a:lnTo>
                    <a:pt x="2046" y="1776"/>
                  </a:lnTo>
                  <a:lnTo>
                    <a:pt x="2046" y="1733"/>
                  </a:lnTo>
                  <a:lnTo>
                    <a:pt x="2055" y="1733"/>
                  </a:lnTo>
                  <a:lnTo>
                    <a:pt x="2055" y="1706"/>
                  </a:lnTo>
                  <a:lnTo>
                    <a:pt x="2060" y="1706"/>
                  </a:lnTo>
                  <a:lnTo>
                    <a:pt x="2060" y="1691"/>
                  </a:lnTo>
                  <a:lnTo>
                    <a:pt x="2076" y="1691"/>
                  </a:lnTo>
                  <a:lnTo>
                    <a:pt x="2076" y="1649"/>
                  </a:lnTo>
                  <a:lnTo>
                    <a:pt x="2082" y="1649"/>
                  </a:lnTo>
                  <a:lnTo>
                    <a:pt x="2082" y="1621"/>
                  </a:lnTo>
                  <a:lnTo>
                    <a:pt x="2095" y="1621"/>
                  </a:lnTo>
                  <a:lnTo>
                    <a:pt x="2095" y="1605"/>
                  </a:lnTo>
                  <a:lnTo>
                    <a:pt x="2103" y="1605"/>
                  </a:lnTo>
                  <a:lnTo>
                    <a:pt x="2103" y="1577"/>
                  </a:lnTo>
                  <a:lnTo>
                    <a:pt x="2111" y="1577"/>
                  </a:lnTo>
                  <a:lnTo>
                    <a:pt x="2111" y="1564"/>
                  </a:lnTo>
                  <a:lnTo>
                    <a:pt x="2117" y="1564"/>
                  </a:lnTo>
                  <a:lnTo>
                    <a:pt x="2117" y="1528"/>
                  </a:lnTo>
                  <a:lnTo>
                    <a:pt x="2131" y="1528"/>
                  </a:lnTo>
                  <a:lnTo>
                    <a:pt x="2131" y="1507"/>
                  </a:lnTo>
                  <a:lnTo>
                    <a:pt x="2139" y="1507"/>
                  </a:lnTo>
                  <a:lnTo>
                    <a:pt x="2139" y="1479"/>
                  </a:lnTo>
                  <a:lnTo>
                    <a:pt x="2152" y="1479"/>
                  </a:lnTo>
                  <a:lnTo>
                    <a:pt x="2152" y="1427"/>
                  </a:lnTo>
                  <a:lnTo>
                    <a:pt x="2166" y="1427"/>
                  </a:lnTo>
                  <a:lnTo>
                    <a:pt x="2166" y="1414"/>
                  </a:lnTo>
                  <a:lnTo>
                    <a:pt x="2173" y="1414"/>
                  </a:lnTo>
                  <a:lnTo>
                    <a:pt x="2173" y="1386"/>
                  </a:lnTo>
                  <a:lnTo>
                    <a:pt x="2182" y="1386"/>
                  </a:lnTo>
                  <a:lnTo>
                    <a:pt x="2182" y="1372"/>
                  </a:lnTo>
                  <a:lnTo>
                    <a:pt x="2188" y="1372"/>
                  </a:lnTo>
                  <a:lnTo>
                    <a:pt x="2188" y="1350"/>
                  </a:lnTo>
                  <a:lnTo>
                    <a:pt x="2201" y="1350"/>
                  </a:lnTo>
                  <a:lnTo>
                    <a:pt x="2201" y="1329"/>
                  </a:lnTo>
                  <a:lnTo>
                    <a:pt x="2209" y="1329"/>
                  </a:lnTo>
                  <a:lnTo>
                    <a:pt x="2209" y="1306"/>
                  </a:lnTo>
                  <a:lnTo>
                    <a:pt x="2215" y="1306"/>
                  </a:lnTo>
                  <a:lnTo>
                    <a:pt x="2215" y="1272"/>
                  </a:lnTo>
                  <a:lnTo>
                    <a:pt x="2230" y="1272"/>
                  </a:lnTo>
                  <a:lnTo>
                    <a:pt x="2230" y="1249"/>
                  </a:lnTo>
                  <a:lnTo>
                    <a:pt x="2236" y="1249"/>
                  </a:lnTo>
                  <a:lnTo>
                    <a:pt x="2236" y="1214"/>
                  </a:lnTo>
                  <a:lnTo>
                    <a:pt x="2245" y="1214"/>
                  </a:lnTo>
                  <a:lnTo>
                    <a:pt x="2245" y="1194"/>
                  </a:lnTo>
                  <a:lnTo>
                    <a:pt x="2251" y="1194"/>
                  </a:lnTo>
                  <a:lnTo>
                    <a:pt x="2251" y="1179"/>
                  </a:lnTo>
                  <a:lnTo>
                    <a:pt x="2266" y="1179"/>
                  </a:lnTo>
                  <a:lnTo>
                    <a:pt x="2266" y="1151"/>
                  </a:lnTo>
                  <a:lnTo>
                    <a:pt x="2272" y="1151"/>
                  </a:lnTo>
                  <a:lnTo>
                    <a:pt x="2272" y="1137"/>
                  </a:lnTo>
                  <a:lnTo>
                    <a:pt x="2280" y="1137"/>
                  </a:lnTo>
                  <a:lnTo>
                    <a:pt x="2280" y="1102"/>
                  </a:lnTo>
                  <a:lnTo>
                    <a:pt x="2285" y="1102"/>
                  </a:lnTo>
                  <a:lnTo>
                    <a:pt x="2285" y="1080"/>
                  </a:lnTo>
                  <a:lnTo>
                    <a:pt x="2293" y="1080"/>
                  </a:lnTo>
                  <a:lnTo>
                    <a:pt x="2293" y="1066"/>
                  </a:lnTo>
                  <a:lnTo>
                    <a:pt x="2302" y="1066"/>
                  </a:lnTo>
                  <a:lnTo>
                    <a:pt x="2302" y="1037"/>
                  </a:lnTo>
                  <a:lnTo>
                    <a:pt x="2308" y="1037"/>
                  </a:lnTo>
                  <a:lnTo>
                    <a:pt x="2308" y="1009"/>
                  </a:lnTo>
                  <a:lnTo>
                    <a:pt x="2321" y="1009"/>
                  </a:lnTo>
                  <a:lnTo>
                    <a:pt x="2321" y="987"/>
                  </a:lnTo>
                  <a:lnTo>
                    <a:pt x="2329" y="987"/>
                  </a:lnTo>
                  <a:lnTo>
                    <a:pt x="2329" y="965"/>
                  </a:lnTo>
                  <a:lnTo>
                    <a:pt x="2342" y="965"/>
                  </a:lnTo>
                  <a:lnTo>
                    <a:pt x="2342" y="952"/>
                  </a:lnTo>
                  <a:lnTo>
                    <a:pt x="2350" y="952"/>
                  </a:lnTo>
                  <a:lnTo>
                    <a:pt x="2350" y="924"/>
                  </a:lnTo>
                  <a:lnTo>
                    <a:pt x="2356" y="924"/>
                  </a:lnTo>
                  <a:lnTo>
                    <a:pt x="2356" y="895"/>
                  </a:lnTo>
                  <a:lnTo>
                    <a:pt x="2365" y="895"/>
                  </a:lnTo>
                  <a:lnTo>
                    <a:pt x="2365" y="859"/>
                  </a:lnTo>
                  <a:lnTo>
                    <a:pt x="2378" y="859"/>
                  </a:lnTo>
                  <a:lnTo>
                    <a:pt x="2378" y="840"/>
                  </a:lnTo>
                  <a:lnTo>
                    <a:pt x="2386" y="840"/>
                  </a:lnTo>
                  <a:lnTo>
                    <a:pt x="2386" y="810"/>
                  </a:lnTo>
                  <a:lnTo>
                    <a:pt x="2392" y="810"/>
                  </a:lnTo>
                  <a:lnTo>
                    <a:pt x="2392" y="796"/>
                  </a:lnTo>
                  <a:lnTo>
                    <a:pt x="2399" y="796"/>
                  </a:lnTo>
                  <a:lnTo>
                    <a:pt x="2399" y="760"/>
                  </a:lnTo>
                  <a:lnTo>
                    <a:pt x="2407" y="760"/>
                  </a:lnTo>
                  <a:lnTo>
                    <a:pt x="2407" y="738"/>
                  </a:lnTo>
                  <a:lnTo>
                    <a:pt x="2413" y="738"/>
                  </a:lnTo>
                  <a:lnTo>
                    <a:pt x="2413" y="717"/>
                  </a:lnTo>
                  <a:lnTo>
                    <a:pt x="2427" y="717"/>
                  </a:lnTo>
                  <a:lnTo>
                    <a:pt x="2427" y="697"/>
                  </a:lnTo>
                  <a:lnTo>
                    <a:pt x="2435" y="697"/>
                  </a:lnTo>
                  <a:lnTo>
                    <a:pt x="2435" y="667"/>
                  </a:lnTo>
                  <a:lnTo>
                    <a:pt x="2443" y="667"/>
                  </a:lnTo>
                  <a:lnTo>
                    <a:pt x="2443" y="645"/>
                  </a:lnTo>
                  <a:lnTo>
                    <a:pt x="2456" y="645"/>
                  </a:lnTo>
                  <a:lnTo>
                    <a:pt x="2456" y="454"/>
                  </a:lnTo>
                  <a:lnTo>
                    <a:pt x="2386" y="454"/>
                  </a:lnTo>
                  <a:lnTo>
                    <a:pt x="2386" y="440"/>
                  </a:lnTo>
                  <a:lnTo>
                    <a:pt x="2350" y="440"/>
                  </a:lnTo>
                  <a:lnTo>
                    <a:pt x="2350" y="433"/>
                  </a:lnTo>
                  <a:lnTo>
                    <a:pt x="2302" y="433"/>
                  </a:lnTo>
                  <a:lnTo>
                    <a:pt x="2302" y="419"/>
                  </a:lnTo>
                  <a:lnTo>
                    <a:pt x="2230" y="419"/>
                  </a:lnTo>
                  <a:lnTo>
                    <a:pt x="2230" y="405"/>
                  </a:lnTo>
                  <a:lnTo>
                    <a:pt x="2188" y="405"/>
                  </a:lnTo>
                  <a:lnTo>
                    <a:pt x="2188" y="397"/>
                  </a:lnTo>
                  <a:lnTo>
                    <a:pt x="2152" y="397"/>
                  </a:lnTo>
                  <a:lnTo>
                    <a:pt x="2152" y="391"/>
                  </a:lnTo>
                  <a:lnTo>
                    <a:pt x="2111" y="391"/>
                  </a:lnTo>
                  <a:lnTo>
                    <a:pt x="2111" y="377"/>
                  </a:lnTo>
                  <a:lnTo>
                    <a:pt x="2076" y="377"/>
                  </a:lnTo>
                  <a:lnTo>
                    <a:pt x="2076" y="370"/>
                  </a:lnTo>
                  <a:lnTo>
                    <a:pt x="2040" y="370"/>
                  </a:lnTo>
                  <a:lnTo>
                    <a:pt x="2040" y="361"/>
                  </a:lnTo>
                  <a:lnTo>
                    <a:pt x="1989" y="361"/>
                  </a:lnTo>
                  <a:lnTo>
                    <a:pt x="1989" y="355"/>
                  </a:lnTo>
                  <a:lnTo>
                    <a:pt x="1962" y="355"/>
                  </a:lnTo>
                  <a:lnTo>
                    <a:pt x="1962" y="342"/>
                  </a:lnTo>
                  <a:lnTo>
                    <a:pt x="1913" y="342"/>
                  </a:lnTo>
                  <a:lnTo>
                    <a:pt x="1913" y="334"/>
                  </a:lnTo>
                  <a:lnTo>
                    <a:pt x="1878" y="334"/>
                  </a:lnTo>
                  <a:lnTo>
                    <a:pt x="1878" y="326"/>
                  </a:lnTo>
                  <a:lnTo>
                    <a:pt x="1834" y="326"/>
                  </a:lnTo>
                  <a:lnTo>
                    <a:pt x="1834" y="320"/>
                  </a:lnTo>
                  <a:lnTo>
                    <a:pt x="1799" y="320"/>
                  </a:lnTo>
                  <a:lnTo>
                    <a:pt x="1799" y="312"/>
                  </a:lnTo>
                  <a:lnTo>
                    <a:pt x="1758" y="312"/>
                  </a:lnTo>
                  <a:lnTo>
                    <a:pt x="1758" y="306"/>
                  </a:lnTo>
                  <a:lnTo>
                    <a:pt x="1722" y="306"/>
                  </a:lnTo>
                  <a:lnTo>
                    <a:pt x="1722" y="298"/>
                  </a:lnTo>
                  <a:lnTo>
                    <a:pt x="1679" y="298"/>
                  </a:lnTo>
                  <a:lnTo>
                    <a:pt x="1679" y="285"/>
                  </a:lnTo>
                  <a:lnTo>
                    <a:pt x="1644" y="285"/>
                  </a:lnTo>
                  <a:lnTo>
                    <a:pt x="1644" y="277"/>
                  </a:lnTo>
                  <a:lnTo>
                    <a:pt x="1601" y="277"/>
                  </a:lnTo>
                  <a:lnTo>
                    <a:pt x="1601" y="262"/>
                  </a:lnTo>
                  <a:lnTo>
                    <a:pt x="1525" y="262"/>
                  </a:lnTo>
                  <a:lnTo>
                    <a:pt x="1525" y="249"/>
                  </a:lnTo>
                  <a:lnTo>
                    <a:pt x="1489" y="249"/>
                  </a:lnTo>
                  <a:lnTo>
                    <a:pt x="1489" y="241"/>
                  </a:lnTo>
                  <a:lnTo>
                    <a:pt x="1454" y="241"/>
                  </a:lnTo>
                  <a:lnTo>
                    <a:pt x="1454" y="228"/>
                  </a:lnTo>
                  <a:lnTo>
                    <a:pt x="1411" y="228"/>
                  </a:lnTo>
                  <a:lnTo>
                    <a:pt x="1411" y="219"/>
                  </a:lnTo>
                  <a:lnTo>
                    <a:pt x="1376" y="219"/>
                  </a:lnTo>
                  <a:lnTo>
                    <a:pt x="1376" y="213"/>
                  </a:lnTo>
                  <a:lnTo>
                    <a:pt x="1327" y="213"/>
                  </a:lnTo>
                  <a:lnTo>
                    <a:pt x="1327" y="205"/>
                  </a:lnTo>
                  <a:lnTo>
                    <a:pt x="1299" y="205"/>
                  </a:lnTo>
                  <a:lnTo>
                    <a:pt x="1299" y="200"/>
                  </a:lnTo>
                  <a:lnTo>
                    <a:pt x="1247" y="200"/>
                  </a:lnTo>
                  <a:lnTo>
                    <a:pt x="1247" y="192"/>
                  </a:lnTo>
                  <a:lnTo>
                    <a:pt x="1213" y="192"/>
                  </a:lnTo>
                  <a:lnTo>
                    <a:pt x="1213" y="178"/>
                  </a:lnTo>
                  <a:lnTo>
                    <a:pt x="1171" y="178"/>
                  </a:lnTo>
                  <a:lnTo>
                    <a:pt x="1171" y="170"/>
                  </a:lnTo>
                  <a:lnTo>
                    <a:pt x="1136" y="170"/>
                  </a:lnTo>
                  <a:lnTo>
                    <a:pt x="1136" y="164"/>
                  </a:lnTo>
                  <a:lnTo>
                    <a:pt x="1093" y="164"/>
                  </a:lnTo>
                  <a:lnTo>
                    <a:pt x="1093" y="148"/>
                  </a:lnTo>
                  <a:lnTo>
                    <a:pt x="1057" y="148"/>
                  </a:lnTo>
                  <a:lnTo>
                    <a:pt x="1057" y="143"/>
                  </a:lnTo>
                  <a:lnTo>
                    <a:pt x="1017" y="143"/>
                  </a:lnTo>
                  <a:lnTo>
                    <a:pt x="1017" y="135"/>
                  </a:lnTo>
                  <a:lnTo>
                    <a:pt x="981" y="135"/>
                  </a:lnTo>
                  <a:lnTo>
                    <a:pt x="981" y="129"/>
                  </a:lnTo>
                  <a:lnTo>
                    <a:pt x="937" y="129"/>
                  </a:lnTo>
                  <a:lnTo>
                    <a:pt x="937" y="113"/>
                  </a:lnTo>
                  <a:lnTo>
                    <a:pt x="903" y="113"/>
                  </a:lnTo>
                  <a:lnTo>
                    <a:pt x="903" y="107"/>
                  </a:lnTo>
                  <a:lnTo>
                    <a:pt x="826" y="107"/>
                  </a:lnTo>
                  <a:lnTo>
                    <a:pt x="826" y="93"/>
                  </a:lnTo>
                  <a:lnTo>
                    <a:pt x="775" y="93"/>
                  </a:lnTo>
                  <a:lnTo>
                    <a:pt x="775" y="86"/>
                  </a:lnTo>
                  <a:lnTo>
                    <a:pt x="747" y="86"/>
                  </a:lnTo>
                  <a:lnTo>
                    <a:pt x="747" y="77"/>
                  </a:lnTo>
                  <a:lnTo>
                    <a:pt x="699" y="77"/>
                  </a:lnTo>
                  <a:lnTo>
                    <a:pt x="699" y="63"/>
                  </a:lnTo>
                  <a:lnTo>
                    <a:pt x="669" y="63"/>
                  </a:lnTo>
                  <a:lnTo>
                    <a:pt x="669" y="57"/>
                  </a:lnTo>
                  <a:lnTo>
                    <a:pt x="620" y="57"/>
                  </a:lnTo>
                  <a:lnTo>
                    <a:pt x="620" y="50"/>
                  </a:lnTo>
                  <a:lnTo>
                    <a:pt x="585" y="50"/>
                  </a:lnTo>
                  <a:lnTo>
                    <a:pt x="585" y="36"/>
                  </a:lnTo>
                  <a:lnTo>
                    <a:pt x="543" y="36"/>
                  </a:lnTo>
                  <a:lnTo>
                    <a:pt x="543" y="27"/>
                  </a:lnTo>
                  <a:lnTo>
                    <a:pt x="508" y="27"/>
                  </a:lnTo>
                  <a:lnTo>
                    <a:pt x="508" y="22"/>
                  </a:lnTo>
                  <a:lnTo>
                    <a:pt x="473" y="22"/>
                  </a:lnTo>
                  <a:lnTo>
                    <a:pt x="473" y="14"/>
                  </a:lnTo>
                  <a:lnTo>
                    <a:pt x="429" y="14"/>
                  </a:lnTo>
                  <a:lnTo>
                    <a:pt x="429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20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10">
              <a:extLst>
                <a:ext uri="{FF2B5EF4-FFF2-40B4-BE49-F238E27FC236}">
                  <a16:creationId xmlns:a16="http://schemas.microsoft.com/office/drawing/2014/main" id="{3682CCCA-8196-412F-A2DD-20A5A5B32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" y="1764"/>
              <a:ext cx="137" cy="89"/>
            </a:xfrm>
            <a:custGeom>
              <a:avLst/>
              <a:gdLst>
                <a:gd name="T0" fmla="*/ 325 w 2331"/>
                <a:gd name="T1" fmla="*/ 86 h 1782"/>
                <a:gd name="T2" fmla="*/ 296 w 2331"/>
                <a:gd name="T3" fmla="*/ 178 h 1782"/>
                <a:gd name="T4" fmla="*/ 260 w 2331"/>
                <a:gd name="T5" fmla="*/ 262 h 1782"/>
                <a:gd name="T6" fmla="*/ 226 w 2331"/>
                <a:gd name="T7" fmla="*/ 361 h 1782"/>
                <a:gd name="T8" fmla="*/ 190 w 2331"/>
                <a:gd name="T9" fmla="*/ 454 h 1782"/>
                <a:gd name="T10" fmla="*/ 163 w 2331"/>
                <a:gd name="T11" fmla="*/ 525 h 1782"/>
                <a:gd name="T12" fmla="*/ 135 w 2331"/>
                <a:gd name="T13" fmla="*/ 605 h 1782"/>
                <a:gd name="T14" fmla="*/ 106 w 2331"/>
                <a:gd name="T15" fmla="*/ 681 h 1782"/>
                <a:gd name="T16" fmla="*/ 78 w 2331"/>
                <a:gd name="T17" fmla="*/ 774 h 1782"/>
                <a:gd name="T18" fmla="*/ 51 w 2331"/>
                <a:gd name="T19" fmla="*/ 840 h 1782"/>
                <a:gd name="T20" fmla="*/ 21 w 2331"/>
                <a:gd name="T21" fmla="*/ 916 h 1782"/>
                <a:gd name="T22" fmla="*/ 21 w 2331"/>
                <a:gd name="T23" fmla="*/ 1329 h 1782"/>
                <a:gd name="T24" fmla="*/ 171 w 2331"/>
                <a:gd name="T25" fmla="*/ 1365 h 1782"/>
                <a:gd name="T26" fmla="*/ 283 w 2331"/>
                <a:gd name="T27" fmla="*/ 1386 h 1782"/>
                <a:gd name="T28" fmla="*/ 397 w 2331"/>
                <a:gd name="T29" fmla="*/ 1414 h 1782"/>
                <a:gd name="T30" fmla="*/ 502 w 2331"/>
                <a:gd name="T31" fmla="*/ 1443 h 1782"/>
                <a:gd name="T32" fmla="*/ 614 w 2331"/>
                <a:gd name="T33" fmla="*/ 1463 h 1782"/>
                <a:gd name="T34" fmla="*/ 755 w 2331"/>
                <a:gd name="T35" fmla="*/ 1498 h 1782"/>
                <a:gd name="T36" fmla="*/ 877 w 2331"/>
                <a:gd name="T37" fmla="*/ 1528 h 1782"/>
                <a:gd name="T38" fmla="*/ 983 w 2331"/>
                <a:gd name="T39" fmla="*/ 1556 h 1782"/>
                <a:gd name="T40" fmla="*/ 1130 w 2331"/>
                <a:gd name="T41" fmla="*/ 1585 h 1782"/>
                <a:gd name="T42" fmla="*/ 1244 w 2331"/>
                <a:gd name="T43" fmla="*/ 1613 h 1782"/>
                <a:gd name="T44" fmla="*/ 1356 w 2331"/>
                <a:gd name="T45" fmla="*/ 1640 h 1782"/>
                <a:gd name="T46" fmla="*/ 1456 w 2331"/>
                <a:gd name="T47" fmla="*/ 1670 h 1782"/>
                <a:gd name="T48" fmla="*/ 1603 w 2331"/>
                <a:gd name="T49" fmla="*/ 1698 h 1782"/>
                <a:gd name="T50" fmla="*/ 1717 w 2331"/>
                <a:gd name="T51" fmla="*/ 1727 h 1782"/>
                <a:gd name="T52" fmla="*/ 1829 w 2331"/>
                <a:gd name="T53" fmla="*/ 1755 h 1782"/>
                <a:gd name="T54" fmla="*/ 1934 w 2331"/>
                <a:gd name="T55" fmla="*/ 1782 h 1782"/>
                <a:gd name="T56" fmla="*/ 2000 w 2331"/>
                <a:gd name="T57" fmla="*/ 1706 h 1782"/>
                <a:gd name="T58" fmla="*/ 2027 w 2331"/>
                <a:gd name="T59" fmla="*/ 1621 h 1782"/>
                <a:gd name="T60" fmla="*/ 2056 w 2331"/>
                <a:gd name="T61" fmla="*/ 1564 h 1782"/>
                <a:gd name="T62" fmla="*/ 2084 w 2331"/>
                <a:gd name="T63" fmla="*/ 1479 h 1782"/>
                <a:gd name="T64" fmla="*/ 2118 w 2331"/>
                <a:gd name="T65" fmla="*/ 1386 h 1782"/>
                <a:gd name="T66" fmla="*/ 2146 w 2331"/>
                <a:gd name="T67" fmla="*/ 1329 h 1782"/>
                <a:gd name="T68" fmla="*/ 2175 w 2331"/>
                <a:gd name="T69" fmla="*/ 1249 h 1782"/>
                <a:gd name="T70" fmla="*/ 2196 w 2331"/>
                <a:gd name="T71" fmla="*/ 1179 h 1782"/>
                <a:gd name="T72" fmla="*/ 2225 w 2331"/>
                <a:gd name="T73" fmla="*/ 1102 h 1782"/>
                <a:gd name="T74" fmla="*/ 2247 w 2331"/>
                <a:gd name="T75" fmla="*/ 1037 h 1782"/>
                <a:gd name="T76" fmla="*/ 2274 w 2331"/>
                <a:gd name="T77" fmla="*/ 965 h 1782"/>
                <a:gd name="T78" fmla="*/ 2301 w 2331"/>
                <a:gd name="T79" fmla="*/ 895 h 1782"/>
                <a:gd name="T80" fmla="*/ 2331 w 2331"/>
                <a:gd name="T81" fmla="*/ 440 h 1782"/>
                <a:gd name="T82" fmla="*/ 2175 w 2331"/>
                <a:gd name="T83" fmla="*/ 405 h 1782"/>
                <a:gd name="T84" fmla="*/ 2056 w 2331"/>
                <a:gd name="T85" fmla="*/ 377 h 1782"/>
                <a:gd name="T86" fmla="*/ 1934 w 2331"/>
                <a:gd name="T87" fmla="*/ 355 h 1782"/>
                <a:gd name="T88" fmla="*/ 1823 w 2331"/>
                <a:gd name="T89" fmla="*/ 326 h 1782"/>
                <a:gd name="T90" fmla="*/ 1703 w 2331"/>
                <a:gd name="T91" fmla="*/ 306 h 1782"/>
                <a:gd name="T92" fmla="*/ 1589 w 2331"/>
                <a:gd name="T93" fmla="*/ 277 h 1782"/>
                <a:gd name="T94" fmla="*/ 1434 w 2331"/>
                <a:gd name="T95" fmla="*/ 241 h 1782"/>
                <a:gd name="T96" fmla="*/ 1321 w 2331"/>
                <a:gd name="T97" fmla="*/ 213 h 1782"/>
                <a:gd name="T98" fmla="*/ 1192 w 2331"/>
                <a:gd name="T99" fmla="*/ 192 h 1782"/>
                <a:gd name="T100" fmla="*/ 1081 w 2331"/>
                <a:gd name="T101" fmla="*/ 164 h 1782"/>
                <a:gd name="T102" fmla="*/ 962 w 2331"/>
                <a:gd name="T103" fmla="*/ 135 h 1782"/>
                <a:gd name="T104" fmla="*/ 848 w 2331"/>
                <a:gd name="T105" fmla="*/ 107 h 1782"/>
                <a:gd name="T106" fmla="*/ 692 w 2331"/>
                <a:gd name="T107" fmla="*/ 77 h 1782"/>
                <a:gd name="T108" fmla="*/ 565 w 2331"/>
                <a:gd name="T109" fmla="*/ 50 h 1782"/>
                <a:gd name="T110" fmla="*/ 453 w 2331"/>
                <a:gd name="T111" fmla="*/ 2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31" h="1782">
                  <a:moveTo>
                    <a:pt x="340" y="0"/>
                  </a:moveTo>
                  <a:lnTo>
                    <a:pt x="340" y="27"/>
                  </a:lnTo>
                  <a:lnTo>
                    <a:pt x="331" y="27"/>
                  </a:lnTo>
                  <a:lnTo>
                    <a:pt x="331" y="57"/>
                  </a:lnTo>
                  <a:lnTo>
                    <a:pt x="325" y="57"/>
                  </a:lnTo>
                  <a:lnTo>
                    <a:pt x="325" y="86"/>
                  </a:lnTo>
                  <a:lnTo>
                    <a:pt x="317" y="86"/>
                  </a:lnTo>
                  <a:lnTo>
                    <a:pt x="317" y="107"/>
                  </a:lnTo>
                  <a:lnTo>
                    <a:pt x="304" y="107"/>
                  </a:lnTo>
                  <a:lnTo>
                    <a:pt x="304" y="129"/>
                  </a:lnTo>
                  <a:lnTo>
                    <a:pt x="296" y="129"/>
                  </a:lnTo>
                  <a:lnTo>
                    <a:pt x="296" y="178"/>
                  </a:lnTo>
                  <a:lnTo>
                    <a:pt x="283" y="178"/>
                  </a:lnTo>
                  <a:lnTo>
                    <a:pt x="283" y="200"/>
                  </a:lnTo>
                  <a:lnTo>
                    <a:pt x="277" y="200"/>
                  </a:lnTo>
                  <a:lnTo>
                    <a:pt x="277" y="219"/>
                  </a:lnTo>
                  <a:lnTo>
                    <a:pt x="260" y="219"/>
                  </a:lnTo>
                  <a:lnTo>
                    <a:pt x="260" y="262"/>
                  </a:lnTo>
                  <a:lnTo>
                    <a:pt x="247" y="262"/>
                  </a:lnTo>
                  <a:lnTo>
                    <a:pt x="247" y="298"/>
                  </a:lnTo>
                  <a:lnTo>
                    <a:pt x="241" y="298"/>
                  </a:lnTo>
                  <a:lnTo>
                    <a:pt x="241" y="320"/>
                  </a:lnTo>
                  <a:lnTo>
                    <a:pt x="226" y="320"/>
                  </a:lnTo>
                  <a:lnTo>
                    <a:pt x="226" y="361"/>
                  </a:lnTo>
                  <a:lnTo>
                    <a:pt x="212" y="361"/>
                  </a:lnTo>
                  <a:lnTo>
                    <a:pt x="212" y="391"/>
                  </a:lnTo>
                  <a:lnTo>
                    <a:pt x="205" y="391"/>
                  </a:lnTo>
                  <a:lnTo>
                    <a:pt x="205" y="419"/>
                  </a:lnTo>
                  <a:lnTo>
                    <a:pt x="190" y="419"/>
                  </a:lnTo>
                  <a:lnTo>
                    <a:pt x="190" y="454"/>
                  </a:lnTo>
                  <a:lnTo>
                    <a:pt x="176" y="454"/>
                  </a:lnTo>
                  <a:lnTo>
                    <a:pt x="176" y="490"/>
                  </a:lnTo>
                  <a:lnTo>
                    <a:pt x="171" y="490"/>
                  </a:lnTo>
                  <a:lnTo>
                    <a:pt x="171" y="512"/>
                  </a:lnTo>
                  <a:lnTo>
                    <a:pt x="163" y="512"/>
                  </a:lnTo>
                  <a:lnTo>
                    <a:pt x="163" y="525"/>
                  </a:lnTo>
                  <a:lnTo>
                    <a:pt x="149" y="525"/>
                  </a:lnTo>
                  <a:lnTo>
                    <a:pt x="149" y="555"/>
                  </a:lnTo>
                  <a:lnTo>
                    <a:pt x="141" y="555"/>
                  </a:lnTo>
                  <a:lnTo>
                    <a:pt x="141" y="582"/>
                  </a:lnTo>
                  <a:lnTo>
                    <a:pt x="135" y="582"/>
                  </a:lnTo>
                  <a:lnTo>
                    <a:pt x="135" y="605"/>
                  </a:lnTo>
                  <a:lnTo>
                    <a:pt x="127" y="605"/>
                  </a:lnTo>
                  <a:lnTo>
                    <a:pt x="127" y="626"/>
                  </a:lnTo>
                  <a:lnTo>
                    <a:pt x="114" y="626"/>
                  </a:lnTo>
                  <a:lnTo>
                    <a:pt x="114" y="645"/>
                  </a:lnTo>
                  <a:lnTo>
                    <a:pt x="106" y="645"/>
                  </a:lnTo>
                  <a:lnTo>
                    <a:pt x="106" y="681"/>
                  </a:lnTo>
                  <a:lnTo>
                    <a:pt x="100" y="681"/>
                  </a:lnTo>
                  <a:lnTo>
                    <a:pt x="100" y="697"/>
                  </a:lnTo>
                  <a:lnTo>
                    <a:pt x="92" y="697"/>
                  </a:lnTo>
                  <a:lnTo>
                    <a:pt x="92" y="725"/>
                  </a:lnTo>
                  <a:lnTo>
                    <a:pt x="78" y="725"/>
                  </a:lnTo>
                  <a:lnTo>
                    <a:pt x="78" y="774"/>
                  </a:lnTo>
                  <a:lnTo>
                    <a:pt x="70" y="774"/>
                  </a:lnTo>
                  <a:lnTo>
                    <a:pt x="70" y="796"/>
                  </a:lnTo>
                  <a:lnTo>
                    <a:pt x="57" y="796"/>
                  </a:lnTo>
                  <a:lnTo>
                    <a:pt x="57" y="817"/>
                  </a:lnTo>
                  <a:lnTo>
                    <a:pt x="51" y="817"/>
                  </a:lnTo>
                  <a:lnTo>
                    <a:pt x="51" y="840"/>
                  </a:lnTo>
                  <a:lnTo>
                    <a:pt x="35" y="840"/>
                  </a:lnTo>
                  <a:lnTo>
                    <a:pt x="35" y="859"/>
                  </a:lnTo>
                  <a:lnTo>
                    <a:pt x="30" y="859"/>
                  </a:lnTo>
                  <a:lnTo>
                    <a:pt x="30" y="889"/>
                  </a:lnTo>
                  <a:lnTo>
                    <a:pt x="21" y="889"/>
                  </a:lnTo>
                  <a:lnTo>
                    <a:pt x="21" y="916"/>
                  </a:lnTo>
                  <a:lnTo>
                    <a:pt x="15" y="916"/>
                  </a:lnTo>
                  <a:lnTo>
                    <a:pt x="15" y="946"/>
                  </a:lnTo>
                  <a:lnTo>
                    <a:pt x="0" y="946"/>
                  </a:lnTo>
                  <a:lnTo>
                    <a:pt x="0" y="1315"/>
                  </a:lnTo>
                  <a:lnTo>
                    <a:pt x="21" y="1315"/>
                  </a:lnTo>
                  <a:lnTo>
                    <a:pt x="21" y="1329"/>
                  </a:lnTo>
                  <a:lnTo>
                    <a:pt x="70" y="1329"/>
                  </a:lnTo>
                  <a:lnTo>
                    <a:pt x="70" y="1336"/>
                  </a:lnTo>
                  <a:lnTo>
                    <a:pt x="100" y="1336"/>
                  </a:lnTo>
                  <a:lnTo>
                    <a:pt x="100" y="1350"/>
                  </a:lnTo>
                  <a:lnTo>
                    <a:pt x="171" y="1350"/>
                  </a:lnTo>
                  <a:lnTo>
                    <a:pt x="171" y="1365"/>
                  </a:lnTo>
                  <a:lnTo>
                    <a:pt x="212" y="1365"/>
                  </a:lnTo>
                  <a:lnTo>
                    <a:pt x="212" y="1372"/>
                  </a:lnTo>
                  <a:lnTo>
                    <a:pt x="247" y="1372"/>
                  </a:lnTo>
                  <a:lnTo>
                    <a:pt x="247" y="1378"/>
                  </a:lnTo>
                  <a:lnTo>
                    <a:pt x="283" y="1378"/>
                  </a:lnTo>
                  <a:lnTo>
                    <a:pt x="283" y="1386"/>
                  </a:lnTo>
                  <a:lnTo>
                    <a:pt x="317" y="1386"/>
                  </a:lnTo>
                  <a:lnTo>
                    <a:pt x="317" y="1392"/>
                  </a:lnTo>
                  <a:lnTo>
                    <a:pt x="353" y="1392"/>
                  </a:lnTo>
                  <a:lnTo>
                    <a:pt x="353" y="1408"/>
                  </a:lnTo>
                  <a:lnTo>
                    <a:pt x="397" y="1408"/>
                  </a:lnTo>
                  <a:lnTo>
                    <a:pt x="397" y="1414"/>
                  </a:lnTo>
                  <a:lnTo>
                    <a:pt x="431" y="1414"/>
                  </a:lnTo>
                  <a:lnTo>
                    <a:pt x="431" y="1422"/>
                  </a:lnTo>
                  <a:lnTo>
                    <a:pt x="467" y="1422"/>
                  </a:lnTo>
                  <a:lnTo>
                    <a:pt x="467" y="1427"/>
                  </a:lnTo>
                  <a:lnTo>
                    <a:pt x="502" y="1427"/>
                  </a:lnTo>
                  <a:lnTo>
                    <a:pt x="502" y="1443"/>
                  </a:lnTo>
                  <a:lnTo>
                    <a:pt x="543" y="1443"/>
                  </a:lnTo>
                  <a:lnTo>
                    <a:pt x="543" y="1449"/>
                  </a:lnTo>
                  <a:lnTo>
                    <a:pt x="578" y="1449"/>
                  </a:lnTo>
                  <a:lnTo>
                    <a:pt x="578" y="1457"/>
                  </a:lnTo>
                  <a:lnTo>
                    <a:pt x="614" y="1457"/>
                  </a:lnTo>
                  <a:lnTo>
                    <a:pt x="614" y="1463"/>
                  </a:lnTo>
                  <a:lnTo>
                    <a:pt x="644" y="1463"/>
                  </a:lnTo>
                  <a:lnTo>
                    <a:pt x="644" y="1479"/>
                  </a:lnTo>
                  <a:lnTo>
                    <a:pt x="720" y="1479"/>
                  </a:lnTo>
                  <a:lnTo>
                    <a:pt x="720" y="1492"/>
                  </a:lnTo>
                  <a:lnTo>
                    <a:pt x="755" y="1492"/>
                  </a:lnTo>
                  <a:lnTo>
                    <a:pt x="755" y="1498"/>
                  </a:lnTo>
                  <a:lnTo>
                    <a:pt x="791" y="1498"/>
                  </a:lnTo>
                  <a:lnTo>
                    <a:pt x="791" y="1507"/>
                  </a:lnTo>
                  <a:lnTo>
                    <a:pt x="834" y="1507"/>
                  </a:lnTo>
                  <a:lnTo>
                    <a:pt x="834" y="1520"/>
                  </a:lnTo>
                  <a:lnTo>
                    <a:pt x="877" y="1520"/>
                  </a:lnTo>
                  <a:lnTo>
                    <a:pt x="877" y="1528"/>
                  </a:lnTo>
                  <a:lnTo>
                    <a:pt x="912" y="1528"/>
                  </a:lnTo>
                  <a:lnTo>
                    <a:pt x="912" y="1534"/>
                  </a:lnTo>
                  <a:lnTo>
                    <a:pt x="947" y="1534"/>
                  </a:lnTo>
                  <a:lnTo>
                    <a:pt x="947" y="1541"/>
                  </a:lnTo>
                  <a:lnTo>
                    <a:pt x="983" y="1541"/>
                  </a:lnTo>
                  <a:lnTo>
                    <a:pt x="983" y="1556"/>
                  </a:lnTo>
                  <a:lnTo>
                    <a:pt x="1024" y="1556"/>
                  </a:lnTo>
                  <a:lnTo>
                    <a:pt x="1024" y="1564"/>
                  </a:lnTo>
                  <a:lnTo>
                    <a:pt x="1059" y="1564"/>
                  </a:lnTo>
                  <a:lnTo>
                    <a:pt x="1059" y="1577"/>
                  </a:lnTo>
                  <a:lnTo>
                    <a:pt x="1130" y="1577"/>
                  </a:lnTo>
                  <a:lnTo>
                    <a:pt x="1130" y="1585"/>
                  </a:lnTo>
                  <a:lnTo>
                    <a:pt x="1158" y="1585"/>
                  </a:lnTo>
                  <a:lnTo>
                    <a:pt x="1158" y="1591"/>
                  </a:lnTo>
                  <a:lnTo>
                    <a:pt x="1209" y="1591"/>
                  </a:lnTo>
                  <a:lnTo>
                    <a:pt x="1209" y="1605"/>
                  </a:lnTo>
                  <a:lnTo>
                    <a:pt x="1244" y="1605"/>
                  </a:lnTo>
                  <a:lnTo>
                    <a:pt x="1244" y="1613"/>
                  </a:lnTo>
                  <a:lnTo>
                    <a:pt x="1272" y="1613"/>
                  </a:lnTo>
                  <a:lnTo>
                    <a:pt x="1272" y="1621"/>
                  </a:lnTo>
                  <a:lnTo>
                    <a:pt x="1306" y="1621"/>
                  </a:lnTo>
                  <a:lnTo>
                    <a:pt x="1306" y="1634"/>
                  </a:lnTo>
                  <a:lnTo>
                    <a:pt x="1356" y="1634"/>
                  </a:lnTo>
                  <a:lnTo>
                    <a:pt x="1356" y="1640"/>
                  </a:lnTo>
                  <a:lnTo>
                    <a:pt x="1386" y="1640"/>
                  </a:lnTo>
                  <a:lnTo>
                    <a:pt x="1386" y="1649"/>
                  </a:lnTo>
                  <a:lnTo>
                    <a:pt x="1420" y="1649"/>
                  </a:lnTo>
                  <a:lnTo>
                    <a:pt x="1420" y="1656"/>
                  </a:lnTo>
                  <a:lnTo>
                    <a:pt x="1456" y="1656"/>
                  </a:lnTo>
                  <a:lnTo>
                    <a:pt x="1456" y="1670"/>
                  </a:lnTo>
                  <a:lnTo>
                    <a:pt x="1497" y="1670"/>
                  </a:lnTo>
                  <a:lnTo>
                    <a:pt x="1497" y="1676"/>
                  </a:lnTo>
                  <a:lnTo>
                    <a:pt x="1532" y="1676"/>
                  </a:lnTo>
                  <a:lnTo>
                    <a:pt x="1532" y="1691"/>
                  </a:lnTo>
                  <a:lnTo>
                    <a:pt x="1603" y="1691"/>
                  </a:lnTo>
                  <a:lnTo>
                    <a:pt x="1603" y="1698"/>
                  </a:lnTo>
                  <a:lnTo>
                    <a:pt x="1646" y="1698"/>
                  </a:lnTo>
                  <a:lnTo>
                    <a:pt x="1646" y="1706"/>
                  </a:lnTo>
                  <a:lnTo>
                    <a:pt x="1681" y="1706"/>
                  </a:lnTo>
                  <a:lnTo>
                    <a:pt x="1681" y="1719"/>
                  </a:lnTo>
                  <a:lnTo>
                    <a:pt x="1717" y="1719"/>
                  </a:lnTo>
                  <a:lnTo>
                    <a:pt x="1717" y="1727"/>
                  </a:lnTo>
                  <a:lnTo>
                    <a:pt x="1758" y="1727"/>
                  </a:lnTo>
                  <a:lnTo>
                    <a:pt x="1758" y="1733"/>
                  </a:lnTo>
                  <a:lnTo>
                    <a:pt x="1793" y="1733"/>
                  </a:lnTo>
                  <a:lnTo>
                    <a:pt x="1793" y="1747"/>
                  </a:lnTo>
                  <a:lnTo>
                    <a:pt x="1829" y="1747"/>
                  </a:lnTo>
                  <a:lnTo>
                    <a:pt x="1829" y="1755"/>
                  </a:lnTo>
                  <a:lnTo>
                    <a:pt x="1871" y="1755"/>
                  </a:lnTo>
                  <a:lnTo>
                    <a:pt x="1871" y="1761"/>
                  </a:lnTo>
                  <a:lnTo>
                    <a:pt x="1907" y="1761"/>
                  </a:lnTo>
                  <a:lnTo>
                    <a:pt x="1907" y="1776"/>
                  </a:lnTo>
                  <a:lnTo>
                    <a:pt x="1934" y="1776"/>
                  </a:lnTo>
                  <a:lnTo>
                    <a:pt x="1934" y="1782"/>
                  </a:lnTo>
                  <a:lnTo>
                    <a:pt x="1985" y="1782"/>
                  </a:lnTo>
                  <a:lnTo>
                    <a:pt x="1985" y="1776"/>
                  </a:lnTo>
                  <a:lnTo>
                    <a:pt x="1991" y="1776"/>
                  </a:lnTo>
                  <a:lnTo>
                    <a:pt x="1991" y="1733"/>
                  </a:lnTo>
                  <a:lnTo>
                    <a:pt x="2000" y="1733"/>
                  </a:lnTo>
                  <a:lnTo>
                    <a:pt x="2000" y="1706"/>
                  </a:lnTo>
                  <a:lnTo>
                    <a:pt x="2005" y="1706"/>
                  </a:lnTo>
                  <a:lnTo>
                    <a:pt x="2005" y="1691"/>
                  </a:lnTo>
                  <a:lnTo>
                    <a:pt x="2021" y="1691"/>
                  </a:lnTo>
                  <a:lnTo>
                    <a:pt x="2021" y="1649"/>
                  </a:lnTo>
                  <a:lnTo>
                    <a:pt x="2027" y="1649"/>
                  </a:lnTo>
                  <a:lnTo>
                    <a:pt x="2027" y="1621"/>
                  </a:lnTo>
                  <a:lnTo>
                    <a:pt x="2040" y="1621"/>
                  </a:lnTo>
                  <a:lnTo>
                    <a:pt x="2040" y="1605"/>
                  </a:lnTo>
                  <a:lnTo>
                    <a:pt x="2048" y="1605"/>
                  </a:lnTo>
                  <a:lnTo>
                    <a:pt x="2048" y="1577"/>
                  </a:lnTo>
                  <a:lnTo>
                    <a:pt x="2056" y="1577"/>
                  </a:lnTo>
                  <a:lnTo>
                    <a:pt x="2056" y="1564"/>
                  </a:lnTo>
                  <a:lnTo>
                    <a:pt x="2062" y="1564"/>
                  </a:lnTo>
                  <a:lnTo>
                    <a:pt x="2062" y="1528"/>
                  </a:lnTo>
                  <a:lnTo>
                    <a:pt x="2076" y="1528"/>
                  </a:lnTo>
                  <a:lnTo>
                    <a:pt x="2076" y="1507"/>
                  </a:lnTo>
                  <a:lnTo>
                    <a:pt x="2084" y="1507"/>
                  </a:lnTo>
                  <a:lnTo>
                    <a:pt x="2084" y="1479"/>
                  </a:lnTo>
                  <a:lnTo>
                    <a:pt x="2097" y="1479"/>
                  </a:lnTo>
                  <a:lnTo>
                    <a:pt x="2097" y="1427"/>
                  </a:lnTo>
                  <a:lnTo>
                    <a:pt x="2111" y="1427"/>
                  </a:lnTo>
                  <a:lnTo>
                    <a:pt x="2111" y="1414"/>
                  </a:lnTo>
                  <a:lnTo>
                    <a:pt x="2118" y="1414"/>
                  </a:lnTo>
                  <a:lnTo>
                    <a:pt x="2118" y="1386"/>
                  </a:lnTo>
                  <a:lnTo>
                    <a:pt x="2127" y="1386"/>
                  </a:lnTo>
                  <a:lnTo>
                    <a:pt x="2127" y="1372"/>
                  </a:lnTo>
                  <a:lnTo>
                    <a:pt x="2133" y="1372"/>
                  </a:lnTo>
                  <a:lnTo>
                    <a:pt x="2133" y="1350"/>
                  </a:lnTo>
                  <a:lnTo>
                    <a:pt x="2146" y="1350"/>
                  </a:lnTo>
                  <a:lnTo>
                    <a:pt x="2146" y="1329"/>
                  </a:lnTo>
                  <a:lnTo>
                    <a:pt x="2154" y="1329"/>
                  </a:lnTo>
                  <a:lnTo>
                    <a:pt x="2154" y="1306"/>
                  </a:lnTo>
                  <a:lnTo>
                    <a:pt x="2160" y="1306"/>
                  </a:lnTo>
                  <a:lnTo>
                    <a:pt x="2160" y="1272"/>
                  </a:lnTo>
                  <a:lnTo>
                    <a:pt x="2175" y="1272"/>
                  </a:lnTo>
                  <a:lnTo>
                    <a:pt x="2175" y="1249"/>
                  </a:lnTo>
                  <a:lnTo>
                    <a:pt x="2181" y="1249"/>
                  </a:lnTo>
                  <a:lnTo>
                    <a:pt x="2181" y="1214"/>
                  </a:lnTo>
                  <a:lnTo>
                    <a:pt x="2190" y="1214"/>
                  </a:lnTo>
                  <a:lnTo>
                    <a:pt x="2190" y="1194"/>
                  </a:lnTo>
                  <a:lnTo>
                    <a:pt x="2196" y="1194"/>
                  </a:lnTo>
                  <a:lnTo>
                    <a:pt x="2196" y="1179"/>
                  </a:lnTo>
                  <a:lnTo>
                    <a:pt x="2211" y="1179"/>
                  </a:lnTo>
                  <a:lnTo>
                    <a:pt x="2211" y="1151"/>
                  </a:lnTo>
                  <a:lnTo>
                    <a:pt x="2217" y="1151"/>
                  </a:lnTo>
                  <a:lnTo>
                    <a:pt x="2217" y="1137"/>
                  </a:lnTo>
                  <a:lnTo>
                    <a:pt x="2225" y="1137"/>
                  </a:lnTo>
                  <a:lnTo>
                    <a:pt x="2225" y="1102"/>
                  </a:lnTo>
                  <a:lnTo>
                    <a:pt x="2230" y="1102"/>
                  </a:lnTo>
                  <a:lnTo>
                    <a:pt x="2230" y="1080"/>
                  </a:lnTo>
                  <a:lnTo>
                    <a:pt x="2238" y="1080"/>
                  </a:lnTo>
                  <a:lnTo>
                    <a:pt x="2238" y="1066"/>
                  </a:lnTo>
                  <a:lnTo>
                    <a:pt x="2247" y="1066"/>
                  </a:lnTo>
                  <a:lnTo>
                    <a:pt x="2247" y="1037"/>
                  </a:lnTo>
                  <a:lnTo>
                    <a:pt x="2253" y="1037"/>
                  </a:lnTo>
                  <a:lnTo>
                    <a:pt x="2253" y="1009"/>
                  </a:lnTo>
                  <a:lnTo>
                    <a:pt x="2266" y="1009"/>
                  </a:lnTo>
                  <a:lnTo>
                    <a:pt x="2266" y="987"/>
                  </a:lnTo>
                  <a:lnTo>
                    <a:pt x="2274" y="987"/>
                  </a:lnTo>
                  <a:lnTo>
                    <a:pt x="2274" y="965"/>
                  </a:lnTo>
                  <a:lnTo>
                    <a:pt x="2287" y="965"/>
                  </a:lnTo>
                  <a:lnTo>
                    <a:pt x="2287" y="952"/>
                  </a:lnTo>
                  <a:lnTo>
                    <a:pt x="2295" y="952"/>
                  </a:lnTo>
                  <a:lnTo>
                    <a:pt x="2295" y="924"/>
                  </a:lnTo>
                  <a:lnTo>
                    <a:pt x="2301" y="924"/>
                  </a:lnTo>
                  <a:lnTo>
                    <a:pt x="2301" y="895"/>
                  </a:lnTo>
                  <a:lnTo>
                    <a:pt x="2310" y="895"/>
                  </a:lnTo>
                  <a:lnTo>
                    <a:pt x="2310" y="859"/>
                  </a:lnTo>
                  <a:lnTo>
                    <a:pt x="2323" y="859"/>
                  </a:lnTo>
                  <a:lnTo>
                    <a:pt x="2323" y="840"/>
                  </a:lnTo>
                  <a:lnTo>
                    <a:pt x="2331" y="840"/>
                  </a:lnTo>
                  <a:lnTo>
                    <a:pt x="2331" y="440"/>
                  </a:lnTo>
                  <a:lnTo>
                    <a:pt x="2295" y="440"/>
                  </a:lnTo>
                  <a:lnTo>
                    <a:pt x="2295" y="433"/>
                  </a:lnTo>
                  <a:lnTo>
                    <a:pt x="2247" y="433"/>
                  </a:lnTo>
                  <a:lnTo>
                    <a:pt x="2247" y="419"/>
                  </a:lnTo>
                  <a:lnTo>
                    <a:pt x="2175" y="419"/>
                  </a:lnTo>
                  <a:lnTo>
                    <a:pt x="2175" y="405"/>
                  </a:lnTo>
                  <a:lnTo>
                    <a:pt x="2133" y="405"/>
                  </a:lnTo>
                  <a:lnTo>
                    <a:pt x="2133" y="397"/>
                  </a:lnTo>
                  <a:lnTo>
                    <a:pt x="2097" y="397"/>
                  </a:lnTo>
                  <a:lnTo>
                    <a:pt x="2097" y="391"/>
                  </a:lnTo>
                  <a:lnTo>
                    <a:pt x="2056" y="391"/>
                  </a:lnTo>
                  <a:lnTo>
                    <a:pt x="2056" y="377"/>
                  </a:lnTo>
                  <a:lnTo>
                    <a:pt x="2021" y="377"/>
                  </a:lnTo>
                  <a:lnTo>
                    <a:pt x="2021" y="370"/>
                  </a:lnTo>
                  <a:lnTo>
                    <a:pt x="1985" y="370"/>
                  </a:lnTo>
                  <a:lnTo>
                    <a:pt x="1985" y="361"/>
                  </a:lnTo>
                  <a:lnTo>
                    <a:pt x="1934" y="361"/>
                  </a:lnTo>
                  <a:lnTo>
                    <a:pt x="1934" y="355"/>
                  </a:lnTo>
                  <a:lnTo>
                    <a:pt x="1907" y="355"/>
                  </a:lnTo>
                  <a:lnTo>
                    <a:pt x="1907" y="342"/>
                  </a:lnTo>
                  <a:lnTo>
                    <a:pt x="1858" y="342"/>
                  </a:lnTo>
                  <a:lnTo>
                    <a:pt x="1858" y="334"/>
                  </a:lnTo>
                  <a:lnTo>
                    <a:pt x="1823" y="334"/>
                  </a:lnTo>
                  <a:lnTo>
                    <a:pt x="1823" y="326"/>
                  </a:lnTo>
                  <a:lnTo>
                    <a:pt x="1779" y="326"/>
                  </a:lnTo>
                  <a:lnTo>
                    <a:pt x="1779" y="320"/>
                  </a:lnTo>
                  <a:lnTo>
                    <a:pt x="1744" y="320"/>
                  </a:lnTo>
                  <a:lnTo>
                    <a:pt x="1744" y="312"/>
                  </a:lnTo>
                  <a:lnTo>
                    <a:pt x="1703" y="312"/>
                  </a:lnTo>
                  <a:lnTo>
                    <a:pt x="1703" y="306"/>
                  </a:lnTo>
                  <a:lnTo>
                    <a:pt x="1667" y="306"/>
                  </a:lnTo>
                  <a:lnTo>
                    <a:pt x="1667" y="298"/>
                  </a:lnTo>
                  <a:lnTo>
                    <a:pt x="1624" y="298"/>
                  </a:lnTo>
                  <a:lnTo>
                    <a:pt x="1624" y="285"/>
                  </a:lnTo>
                  <a:lnTo>
                    <a:pt x="1589" y="285"/>
                  </a:lnTo>
                  <a:lnTo>
                    <a:pt x="1589" y="277"/>
                  </a:lnTo>
                  <a:lnTo>
                    <a:pt x="1546" y="277"/>
                  </a:lnTo>
                  <a:lnTo>
                    <a:pt x="1546" y="262"/>
                  </a:lnTo>
                  <a:lnTo>
                    <a:pt x="1470" y="262"/>
                  </a:lnTo>
                  <a:lnTo>
                    <a:pt x="1470" y="249"/>
                  </a:lnTo>
                  <a:lnTo>
                    <a:pt x="1434" y="249"/>
                  </a:lnTo>
                  <a:lnTo>
                    <a:pt x="1434" y="241"/>
                  </a:lnTo>
                  <a:lnTo>
                    <a:pt x="1399" y="241"/>
                  </a:lnTo>
                  <a:lnTo>
                    <a:pt x="1399" y="228"/>
                  </a:lnTo>
                  <a:lnTo>
                    <a:pt x="1356" y="228"/>
                  </a:lnTo>
                  <a:lnTo>
                    <a:pt x="1356" y="219"/>
                  </a:lnTo>
                  <a:lnTo>
                    <a:pt x="1321" y="219"/>
                  </a:lnTo>
                  <a:lnTo>
                    <a:pt x="1321" y="213"/>
                  </a:lnTo>
                  <a:lnTo>
                    <a:pt x="1272" y="213"/>
                  </a:lnTo>
                  <a:lnTo>
                    <a:pt x="1272" y="205"/>
                  </a:lnTo>
                  <a:lnTo>
                    <a:pt x="1244" y="205"/>
                  </a:lnTo>
                  <a:lnTo>
                    <a:pt x="1244" y="200"/>
                  </a:lnTo>
                  <a:lnTo>
                    <a:pt x="1192" y="200"/>
                  </a:lnTo>
                  <a:lnTo>
                    <a:pt x="1192" y="192"/>
                  </a:lnTo>
                  <a:lnTo>
                    <a:pt x="1158" y="192"/>
                  </a:lnTo>
                  <a:lnTo>
                    <a:pt x="1158" y="178"/>
                  </a:lnTo>
                  <a:lnTo>
                    <a:pt x="1116" y="178"/>
                  </a:lnTo>
                  <a:lnTo>
                    <a:pt x="1116" y="170"/>
                  </a:lnTo>
                  <a:lnTo>
                    <a:pt x="1081" y="170"/>
                  </a:lnTo>
                  <a:lnTo>
                    <a:pt x="1081" y="164"/>
                  </a:lnTo>
                  <a:lnTo>
                    <a:pt x="1038" y="164"/>
                  </a:lnTo>
                  <a:lnTo>
                    <a:pt x="1038" y="148"/>
                  </a:lnTo>
                  <a:lnTo>
                    <a:pt x="1002" y="148"/>
                  </a:lnTo>
                  <a:lnTo>
                    <a:pt x="1002" y="143"/>
                  </a:lnTo>
                  <a:lnTo>
                    <a:pt x="962" y="143"/>
                  </a:lnTo>
                  <a:lnTo>
                    <a:pt x="962" y="135"/>
                  </a:lnTo>
                  <a:lnTo>
                    <a:pt x="926" y="135"/>
                  </a:lnTo>
                  <a:lnTo>
                    <a:pt x="926" y="129"/>
                  </a:lnTo>
                  <a:lnTo>
                    <a:pt x="882" y="129"/>
                  </a:lnTo>
                  <a:lnTo>
                    <a:pt x="882" y="113"/>
                  </a:lnTo>
                  <a:lnTo>
                    <a:pt x="848" y="113"/>
                  </a:lnTo>
                  <a:lnTo>
                    <a:pt x="848" y="107"/>
                  </a:lnTo>
                  <a:lnTo>
                    <a:pt x="771" y="107"/>
                  </a:lnTo>
                  <a:lnTo>
                    <a:pt x="771" y="93"/>
                  </a:lnTo>
                  <a:lnTo>
                    <a:pt x="720" y="93"/>
                  </a:lnTo>
                  <a:lnTo>
                    <a:pt x="720" y="86"/>
                  </a:lnTo>
                  <a:lnTo>
                    <a:pt x="692" y="86"/>
                  </a:lnTo>
                  <a:lnTo>
                    <a:pt x="692" y="77"/>
                  </a:lnTo>
                  <a:lnTo>
                    <a:pt x="644" y="77"/>
                  </a:lnTo>
                  <a:lnTo>
                    <a:pt x="644" y="63"/>
                  </a:lnTo>
                  <a:lnTo>
                    <a:pt x="614" y="63"/>
                  </a:lnTo>
                  <a:lnTo>
                    <a:pt x="614" y="57"/>
                  </a:lnTo>
                  <a:lnTo>
                    <a:pt x="565" y="57"/>
                  </a:lnTo>
                  <a:lnTo>
                    <a:pt x="565" y="50"/>
                  </a:lnTo>
                  <a:lnTo>
                    <a:pt x="530" y="50"/>
                  </a:lnTo>
                  <a:lnTo>
                    <a:pt x="530" y="36"/>
                  </a:lnTo>
                  <a:lnTo>
                    <a:pt x="488" y="36"/>
                  </a:lnTo>
                  <a:lnTo>
                    <a:pt x="488" y="27"/>
                  </a:lnTo>
                  <a:lnTo>
                    <a:pt x="453" y="27"/>
                  </a:lnTo>
                  <a:lnTo>
                    <a:pt x="453" y="22"/>
                  </a:lnTo>
                  <a:lnTo>
                    <a:pt x="418" y="22"/>
                  </a:lnTo>
                  <a:lnTo>
                    <a:pt x="418" y="14"/>
                  </a:lnTo>
                  <a:lnTo>
                    <a:pt x="374" y="14"/>
                  </a:lnTo>
                  <a:lnTo>
                    <a:pt x="374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20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11">
              <a:extLst>
                <a:ext uri="{FF2B5EF4-FFF2-40B4-BE49-F238E27FC236}">
                  <a16:creationId xmlns:a16="http://schemas.microsoft.com/office/drawing/2014/main" id="{CD697D36-6DEA-4B82-9235-476F13192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" y="1764"/>
              <a:ext cx="129" cy="89"/>
            </a:xfrm>
            <a:custGeom>
              <a:avLst/>
              <a:gdLst>
                <a:gd name="T0" fmla="*/ 247 w 2188"/>
                <a:gd name="T1" fmla="*/ 57 h 1782"/>
                <a:gd name="T2" fmla="*/ 226 w 2188"/>
                <a:gd name="T3" fmla="*/ 129 h 1782"/>
                <a:gd name="T4" fmla="*/ 199 w 2188"/>
                <a:gd name="T5" fmla="*/ 200 h 1782"/>
                <a:gd name="T6" fmla="*/ 169 w 2188"/>
                <a:gd name="T7" fmla="*/ 298 h 1782"/>
                <a:gd name="T8" fmla="*/ 134 w 2188"/>
                <a:gd name="T9" fmla="*/ 361 h 1782"/>
                <a:gd name="T10" fmla="*/ 112 w 2188"/>
                <a:gd name="T11" fmla="*/ 454 h 1782"/>
                <a:gd name="T12" fmla="*/ 85 w 2188"/>
                <a:gd name="T13" fmla="*/ 512 h 1782"/>
                <a:gd name="T14" fmla="*/ 63 w 2188"/>
                <a:gd name="T15" fmla="*/ 582 h 1782"/>
                <a:gd name="T16" fmla="*/ 36 w 2188"/>
                <a:gd name="T17" fmla="*/ 626 h 1782"/>
                <a:gd name="T18" fmla="*/ 22 w 2188"/>
                <a:gd name="T19" fmla="*/ 697 h 1782"/>
                <a:gd name="T20" fmla="*/ 22 w 2188"/>
                <a:gd name="T21" fmla="*/ 1336 h 1782"/>
                <a:gd name="T22" fmla="*/ 134 w 2188"/>
                <a:gd name="T23" fmla="*/ 1372 h 1782"/>
                <a:gd name="T24" fmla="*/ 239 w 2188"/>
                <a:gd name="T25" fmla="*/ 1386 h 1782"/>
                <a:gd name="T26" fmla="*/ 319 w 2188"/>
                <a:gd name="T27" fmla="*/ 1414 h 1782"/>
                <a:gd name="T28" fmla="*/ 424 w 2188"/>
                <a:gd name="T29" fmla="*/ 1427 h 1782"/>
                <a:gd name="T30" fmla="*/ 500 w 2188"/>
                <a:gd name="T31" fmla="*/ 1457 h 1782"/>
                <a:gd name="T32" fmla="*/ 642 w 2188"/>
                <a:gd name="T33" fmla="*/ 1479 h 1782"/>
                <a:gd name="T34" fmla="*/ 713 w 2188"/>
                <a:gd name="T35" fmla="*/ 1507 h 1782"/>
                <a:gd name="T36" fmla="*/ 834 w 2188"/>
                <a:gd name="T37" fmla="*/ 1528 h 1782"/>
                <a:gd name="T38" fmla="*/ 905 w 2188"/>
                <a:gd name="T39" fmla="*/ 1556 h 1782"/>
                <a:gd name="T40" fmla="*/ 1052 w 2188"/>
                <a:gd name="T41" fmla="*/ 1577 h 1782"/>
                <a:gd name="T42" fmla="*/ 1131 w 2188"/>
                <a:gd name="T43" fmla="*/ 1605 h 1782"/>
                <a:gd name="T44" fmla="*/ 1228 w 2188"/>
                <a:gd name="T45" fmla="*/ 1621 h 1782"/>
                <a:gd name="T46" fmla="*/ 1308 w 2188"/>
                <a:gd name="T47" fmla="*/ 1649 h 1782"/>
                <a:gd name="T48" fmla="*/ 1419 w 2188"/>
                <a:gd name="T49" fmla="*/ 1670 h 1782"/>
                <a:gd name="T50" fmla="*/ 1525 w 2188"/>
                <a:gd name="T51" fmla="*/ 1698 h 1782"/>
                <a:gd name="T52" fmla="*/ 1639 w 2188"/>
                <a:gd name="T53" fmla="*/ 1719 h 1782"/>
                <a:gd name="T54" fmla="*/ 1715 w 2188"/>
                <a:gd name="T55" fmla="*/ 1747 h 1782"/>
                <a:gd name="T56" fmla="*/ 1829 w 2188"/>
                <a:gd name="T57" fmla="*/ 1761 h 1782"/>
                <a:gd name="T58" fmla="*/ 1907 w 2188"/>
                <a:gd name="T59" fmla="*/ 1776 h 1782"/>
                <a:gd name="T60" fmla="*/ 1927 w 2188"/>
                <a:gd name="T61" fmla="*/ 1706 h 1782"/>
                <a:gd name="T62" fmla="*/ 1949 w 2188"/>
                <a:gd name="T63" fmla="*/ 1621 h 1782"/>
                <a:gd name="T64" fmla="*/ 1978 w 2188"/>
                <a:gd name="T65" fmla="*/ 1577 h 1782"/>
                <a:gd name="T66" fmla="*/ 1998 w 2188"/>
                <a:gd name="T67" fmla="*/ 1507 h 1782"/>
                <a:gd name="T68" fmla="*/ 2033 w 2188"/>
                <a:gd name="T69" fmla="*/ 1427 h 1782"/>
                <a:gd name="T70" fmla="*/ 2049 w 2188"/>
                <a:gd name="T71" fmla="*/ 1372 h 1782"/>
                <a:gd name="T72" fmla="*/ 2076 w 2188"/>
                <a:gd name="T73" fmla="*/ 1329 h 1782"/>
                <a:gd name="T74" fmla="*/ 2097 w 2188"/>
                <a:gd name="T75" fmla="*/ 1249 h 1782"/>
                <a:gd name="T76" fmla="*/ 2118 w 2188"/>
                <a:gd name="T77" fmla="*/ 1194 h 1782"/>
                <a:gd name="T78" fmla="*/ 2139 w 2188"/>
                <a:gd name="T79" fmla="*/ 1137 h 1782"/>
                <a:gd name="T80" fmla="*/ 2160 w 2188"/>
                <a:gd name="T81" fmla="*/ 1080 h 1782"/>
                <a:gd name="T82" fmla="*/ 2175 w 2188"/>
                <a:gd name="T83" fmla="*/ 1009 h 1782"/>
                <a:gd name="T84" fmla="*/ 2097 w 2188"/>
                <a:gd name="T85" fmla="*/ 419 h 1782"/>
                <a:gd name="T86" fmla="*/ 2019 w 2188"/>
                <a:gd name="T87" fmla="*/ 391 h 1782"/>
                <a:gd name="T88" fmla="*/ 1907 w 2188"/>
                <a:gd name="T89" fmla="*/ 370 h 1782"/>
                <a:gd name="T90" fmla="*/ 1829 w 2188"/>
                <a:gd name="T91" fmla="*/ 342 h 1782"/>
                <a:gd name="T92" fmla="*/ 1701 w 2188"/>
                <a:gd name="T93" fmla="*/ 326 h 1782"/>
                <a:gd name="T94" fmla="*/ 1625 w 2188"/>
                <a:gd name="T95" fmla="*/ 306 h 1782"/>
                <a:gd name="T96" fmla="*/ 1511 w 2188"/>
                <a:gd name="T97" fmla="*/ 285 h 1782"/>
                <a:gd name="T98" fmla="*/ 1392 w 2188"/>
                <a:gd name="T99" fmla="*/ 249 h 1782"/>
                <a:gd name="T100" fmla="*/ 1278 w 2188"/>
                <a:gd name="T101" fmla="*/ 228 h 1782"/>
                <a:gd name="T102" fmla="*/ 1194 w 2188"/>
                <a:gd name="T103" fmla="*/ 205 h 1782"/>
                <a:gd name="T104" fmla="*/ 1080 w 2188"/>
                <a:gd name="T105" fmla="*/ 192 h 1782"/>
                <a:gd name="T106" fmla="*/ 1003 w 2188"/>
                <a:gd name="T107" fmla="*/ 164 h 1782"/>
                <a:gd name="T108" fmla="*/ 884 w 2188"/>
                <a:gd name="T109" fmla="*/ 143 h 1782"/>
                <a:gd name="T110" fmla="*/ 804 w 2188"/>
                <a:gd name="T111" fmla="*/ 113 h 1782"/>
                <a:gd name="T112" fmla="*/ 642 w 2188"/>
                <a:gd name="T113" fmla="*/ 93 h 1782"/>
                <a:gd name="T114" fmla="*/ 566 w 2188"/>
                <a:gd name="T115" fmla="*/ 63 h 1782"/>
                <a:gd name="T116" fmla="*/ 452 w 2188"/>
                <a:gd name="T117" fmla="*/ 50 h 1782"/>
                <a:gd name="T118" fmla="*/ 375 w 2188"/>
                <a:gd name="T119" fmla="*/ 22 h 1782"/>
                <a:gd name="T120" fmla="*/ 262 w 2188"/>
                <a:gd name="T121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88" h="1782">
                  <a:moveTo>
                    <a:pt x="262" y="0"/>
                  </a:moveTo>
                  <a:lnTo>
                    <a:pt x="262" y="27"/>
                  </a:lnTo>
                  <a:lnTo>
                    <a:pt x="253" y="27"/>
                  </a:lnTo>
                  <a:lnTo>
                    <a:pt x="253" y="57"/>
                  </a:lnTo>
                  <a:lnTo>
                    <a:pt x="247" y="57"/>
                  </a:lnTo>
                  <a:lnTo>
                    <a:pt x="247" y="86"/>
                  </a:lnTo>
                  <a:lnTo>
                    <a:pt x="239" y="86"/>
                  </a:lnTo>
                  <a:lnTo>
                    <a:pt x="239" y="107"/>
                  </a:lnTo>
                  <a:lnTo>
                    <a:pt x="226" y="107"/>
                  </a:lnTo>
                  <a:lnTo>
                    <a:pt x="226" y="129"/>
                  </a:lnTo>
                  <a:lnTo>
                    <a:pt x="218" y="129"/>
                  </a:lnTo>
                  <a:lnTo>
                    <a:pt x="218" y="178"/>
                  </a:lnTo>
                  <a:lnTo>
                    <a:pt x="205" y="178"/>
                  </a:lnTo>
                  <a:lnTo>
                    <a:pt x="205" y="200"/>
                  </a:lnTo>
                  <a:lnTo>
                    <a:pt x="199" y="200"/>
                  </a:lnTo>
                  <a:lnTo>
                    <a:pt x="199" y="219"/>
                  </a:lnTo>
                  <a:lnTo>
                    <a:pt x="182" y="219"/>
                  </a:lnTo>
                  <a:lnTo>
                    <a:pt x="182" y="262"/>
                  </a:lnTo>
                  <a:lnTo>
                    <a:pt x="169" y="262"/>
                  </a:lnTo>
                  <a:lnTo>
                    <a:pt x="169" y="298"/>
                  </a:lnTo>
                  <a:lnTo>
                    <a:pt x="163" y="298"/>
                  </a:lnTo>
                  <a:lnTo>
                    <a:pt x="163" y="320"/>
                  </a:lnTo>
                  <a:lnTo>
                    <a:pt x="148" y="320"/>
                  </a:lnTo>
                  <a:lnTo>
                    <a:pt x="148" y="361"/>
                  </a:lnTo>
                  <a:lnTo>
                    <a:pt x="134" y="361"/>
                  </a:lnTo>
                  <a:lnTo>
                    <a:pt x="134" y="391"/>
                  </a:lnTo>
                  <a:lnTo>
                    <a:pt x="127" y="391"/>
                  </a:lnTo>
                  <a:lnTo>
                    <a:pt x="127" y="419"/>
                  </a:lnTo>
                  <a:lnTo>
                    <a:pt x="112" y="419"/>
                  </a:lnTo>
                  <a:lnTo>
                    <a:pt x="112" y="454"/>
                  </a:lnTo>
                  <a:lnTo>
                    <a:pt x="98" y="454"/>
                  </a:lnTo>
                  <a:lnTo>
                    <a:pt x="98" y="490"/>
                  </a:lnTo>
                  <a:lnTo>
                    <a:pt x="93" y="490"/>
                  </a:lnTo>
                  <a:lnTo>
                    <a:pt x="93" y="512"/>
                  </a:lnTo>
                  <a:lnTo>
                    <a:pt x="85" y="512"/>
                  </a:lnTo>
                  <a:lnTo>
                    <a:pt x="85" y="525"/>
                  </a:lnTo>
                  <a:lnTo>
                    <a:pt x="71" y="525"/>
                  </a:lnTo>
                  <a:lnTo>
                    <a:pt x="71" y="555"/>
                  </a:lnTo>
                  <a:lnTo>
                    <a:pt x="63" y="555"/>
                  </a:lnTo>
                  <a:lnTo>
                    <a:pt x="63" y="582"/>
                  </a:lnTo>
                  <a:lnTo>
                    <a:pt x="57" y="582"/>
                  </a:lnTo>
                  <a:lnTo>
                    <a:pt x="57" y="605"/>
                  </a:lnTo>
                  <a:lnTo>
                    <a:pt x="49" y="605"/>
                  </a:lnTo>
                  <a:lnTo>
                    <a:pt x="49" y="626"/>
                  </a:lnTo>
                  <a:lnTo>
                    <a:pt x="36" y="626"/>
                  </a:lnTo>
                  <a:lnTo>
                    <a:pt x="36" y="645"/>
                  </a:lnTo>
                  <a:lnTo>
                    <a:pt x="28" y="645"/>
                  </a:lnTo>
                  <a:lnTo>
                    <a:pt x="28" y="681"/>
                  </a:lnTo>
                  <a:lnTo>
                    <a:pt x="22" y="681"/>
                  </a:lnTo>
                  <a:lnTo>
                    <a:pt x="22" y="697"/>
                  </a:lnTo>
                  <a:lnTo>
                    <a:pt x="14" y="697"/>
                  </a:lnTo>
                  <a:lnTo>
                    <a:pt x="14" y="725"/>
                  </a:lnTo>
                  <a:lnTo>
                    <a:pt x="0" y="725"/>
                  </a:lnTo>
                  <a:lnTo>
                    <a:pt x="0" y="1336"/>
                  </a:lnTo>
                  <a:lnTo>
                    <a:pt x="22" y="1336"/>
                  </a:lnTo>
                  <a:lnTo>
                    <a:pt x="22" y="1350"/>
                  </a:lnTo>
                  <a:lnTo>
                    <a:pt x="93" y="1350"/>
                  </a:lnTo>
                  <a:lnTo>
                    <a:pt x="93" y="1365"/>
                  </a:lnTo>
                  <a:lnTo>
                    <a:pt x="134" y="1365"/>
                  </a:lnTo>
                  <a:lnTo>
                    <a:pt x="134" y="1372"/>
                  </a:lnTo>
                  <a:lnTo>
                    <a:pt x="169" y="1372"/>
                  </a:lnTo>
                  <a:lnTo>
                    <a:pt x="169" y="1378"/>
                  </a:lnTo>
                  <a:lnTo>
                    <a:pt x="205" y="1378"/>
                  </a:lnTo>
                  <a:lnTo>
                    <a:pt x="205" y="1386"/>
                  </a:lnTo>
                  <a:lnTo>
                    <a:pt x="239" y="1386"/>
                  </a:lnTo>
                  <a:lnTo>
                    <a:pt x="239" y="1392"/>
                  </a:lnTo>
                  <a:lnTo>
                    <a:pt x="275" y="1392"/>
                  </a:lnTo>
                  <a:lnTo>
                    <a:pt x="275" y="1408"/>
                  </a:lnTo>
                  <a:lnTo>
                    <a:pt x="319" y="1408"/>
                  </a:lnTo>
                  <a:lnTo>
                    <a:pt x="319" y="1414"/>
                  </a:lnTo>
                  <a:lnTo>
                    <a:pt x="353" y="1414"/>
                  </a:lnTo>
                  <a:lnTo>
                    <a:pt x="353" y="1422"/>
                  </a:lnTo>
                  <a:lnTo>
                    <a:pt x="389" y="1422"/>
                  </a:lnTo>
                  <a:lnTo>
                    <a:pt x="389" y="1427"/>
                  </a:lnTo>
                  <a:lnTo>
                    <a:pt x="424" y="1427"/>
                  </a:lnTo>
                  <a:lnTo>
                    <a:pt x="424" y="1443"/>
                  </a:lnTo>
                  <a:lnTo>
                    <a:pt x="465" y="1443"/>
                  </a:lnTo>
                  <a:lnTo>
                    <a:pt x="465" y="1449"/>
                  </a:lnTo>
                  <a:lnTo>
                    <a:pt x="500" y="1449"/>
                  </a:lnTo>
                  <a:lnTo>
                    <a:pt x="500" y="1457"/>
                  </a:lnTo>
                  <a:lnTo>
                    <a:pt x="536" y="1457"/>
                  </a:lnTo>
                  <a:lnTo>
                    <a:pt x="536" y="1463"/>
                  </a:lnTo>
                  <a:lnTo>
                    <a:pt x="566" y="1463"/>
                  </a:lnTo>
                  <a:lnTo>
                    <a:pt x="566" y="1479"/>
                  </a:lnTo>
                  <a:lnTo>
                    <a:pt x="642" y="1479"/>
                  </a:lnTo>
                  <a:lnTo>
                    <a:pt x="642" y="1492"/>
                  </a:lnTo>
                  <a:lnTo>
                    <a:pt x="677" y="1492"/>
                  </a:lnTo>
                  <a:lnTo>
                    <a:pt x="677" y="1498"/>
                  </a:lnTo>
                  <a:lnTo>
                    <a:pt x="713" y="1498"/>
                  </a:lnTo>
                  <a:lnTo>
                    <a:pt x="713" y="1507"/>
                  </a:lnTo>
                  <a:lnTo>
                    <a:pt x="756" y="1507"/>
                  </a:lnTo>
                  <a:lnTo>
                    <a:pt x="756" y="1520"/>
                  </a:lnTo>
                  <a:lnTo>
                    <a:pt x="799" y="1520"/>
                  </a:lnTo>
                  <a:lnTo>
                    <a:pt x="799" y="1528"/>
                  </a:lnTo>
                  <a:lnTo>
                    <a:pt x="834" y="1528"/>
                  </a:lnTo>
                  <a:lnTo>
                    <a:pt x="834" y="1534"/>
                  </a:lnTo>
                  <a:lnTo>
                    <a:pt x="869" y="1534"/>
                  </a:lnTo>
                  <a:lnTo>
                    <a:pt x="869" y="1541"/>
                  </a:lnTo>
                  <a:lnTo>
                    <a:pt x="905" y="1541"/>
                  </a:lnTo>
                  <a:lnTo>
                    <a:pt x="905" y="1556"/>
                  </a:lnTo>
                  <a:lnTo>
                    <a:pt x="946" y="1556"/>
                  </a:lnTo>
                  <a:lnTo>
                    <a:pt x="946" y="1564"/>
                  </a:lnTo>
                  <a:lnTo>
                    <a:pt x="981" y="1564"/>
                  </a:lnTo>
                  <a:lnTo>
                    <a:pt x="981" y="1577"/>
                  </a:lnTo>
                  <a:lnTo>
                    <a:pt x="1052" y="1577"/>
                  </a:lnTo>
                  <a:lnTo>
                    <a:pt x="1052" y="1585"/>
                  </a:lnTo>
                  <a:lnTo>
                    <a:pt x="1080" y="1585"/>
                  </a:lnTo>
                  <a:lnTo>
                    <a:pt x="1080" y="1591"/>
                  </a:lnTo>
                  <a:lnTo>
                    <a:pt x="1131" y="1591"/>
                  </a:lnTo>
                  <a:lnTo>
                    <a:pt x="1131" y="1605"/>
                  </a:lnTo>
                  <a:lnTo>
                    <a:pt x="1166" y="1605"/>
                  </a:lnTo>
                  <a:lnTo>
                    <a:pt x="1166" y="1613"/>
                  </a:lnTo>
                  <a:lnTo>
                    <a:pt x="1194" y="1613"/>
                  </a:lnTo>
                  <a:lnTo>
                    <a:pt x="1194" y="1621"/>
                  </a:lnTo>
                  <a:lnTo>
                    <a:pt x="1228" y="1621"/>
                  </a:lnTo>
                  <a:lnTo>
                    <a:pt x="1228" y="1634"/>
                  </a:lnTo>
                  <a:lnTo>
                    <a:pt x="1278" y="1634"/>
                  </a:lnTo>
                  <a:lnTo>
                    <a:pt x="1278" y="1640"/>
                  </a:lnTo>
                  <a:lnTo>
                    <a:pt x="1308" y="1640"/>
                  </a:lnTo>
                  <a:lnTo>
                    <a:pt x="1308" y="1649"/>
                  </a:lnTo>
                  <a:lnTo>
                    <a:pt x="1342" y="1649"/>
                  </a:lnTo>
                  <a:lnTo>
                    <a:pt x="1342" y="1656"/>
                  </a:lnTo>
                  <a:lnTo>
                    <a:pt x="1378" y="1656"/>
                  </a:lnTo>
                  <a:lnTo>
                    <a:pt x="1378" y="1670"/>
                  </a:lnTo>
                  <a:lnTo>
                    <a:pt x="1419" y="1670"/>
                  </a:lnTo>
                  <a:lnTo>
                    <a:pt x="1419" y="1676"/>
                  </a:lnTo>
                  <a:lnTo>
                    <a:pt x="1454" y="1676"/>
                  </a:lnTo>
                  <a:lnTo>
                    <a:pt x="1454" y="1691"/>
                  </a:lnTo>
                  <a:lnTo>
                    <a:pt x="1525" y="1691"/>
                  </a:lnTo>
                  <a:lnTo>
                    <a:pt x="1525" y="1698"/>
                  </a:lnTo>
                  <a:lnTo>
                    <a:pt x="1568" y="1698"/>
                  </a:lnTo>
                  <a:lnTo>
                    <a:pt x="1568" y="1706"/>
                  </a:lnTo>
                  <a:lnTo>
                    <a:pt x="1603" y="1706"/>
                  </a:lnTo>
                  <a:lnTo>
                    <a:pt x="1603" y="1719"/>
                  </a:lnTo>
                  <a:lnTo>
                    <a:pt x="1639" y="1719"/>
                  </a:lnTo>
                  <a:lnTo>
                    <a:pt x="1639" y="1727"/>
                  </a:lnTo>
                  <a:lnTo>
                    <a:pt x="1680" y="1727"/>
                  </a:lnTo>
                  <a:lnTo>
                    <a:pt x="1680" y="1733"/>
                  </a:lnTo>
                  <a:lnTo>
                    <a:pt x="1715" y="1733"/>
                  </a:lnTo>
                  <a:lnTo>
                    <a:pt x="1715" y="1747"/>
                  </a:lnTo>
                  <a:lnTo>
                    <a:pt x="1751" y="1747"/>
                  </a:lnTo>
                  <a:lnTo>
                    <a:pt x="1751" y="1755"/>
                  </a:lnTo>
                  <a:lnTo>
                    <a:pt x="1793" y="1755"/>
                  </a:lnTo>
                  <a:lnTo>
                    <a:pt x="1793" y="1761"/>
                  </a:lnTo>
                  <a:lnTo>
                    <a:pt x="1829" y="1761"/>
                  </a:lnTo>
                  <a:lnTo>
                    <a:pt x="1829" y="1776"/>
                  </a:lnTo>
                  <a:lnTo>
                    <a:pt x="1856" y="1776"/>
                  </a:lnTo>
                  <a:lnTo>
                    <a:pt x="1856" y="1782"/>
                  </a:lnTo>
                  <a:lnTo>
                    <a:pt x="1907" y="1782"/>
                  </a:lnTo>
                  <a:lnTo>
                    <a:pt x="1907" y="1776"/>
                  </a:lnTo>
                  <a:lnTo>
                    <a:pt x="1913" y="1776"/>
                  </a:lnTo>
                  <a:lnTo>
                    <a:pt x="1913" y="1733"/>
                  </a:lnTo>
                  <a:lnTo>
                    <a:pt x="1922" y="1733"/>
                  </a:lnTo>
                  <a:lnTo>
                    <a:pt x="1922" y="1706"/>
                  </a:lnTo>
                  <a:lnTo>
                    <a:pt x="1927" y="1706"/>
                  </a:lnTo>
                  <a:lnTo>
                    <a:pt x="1927" y="1691"/>
                  </a:lnTo>
                  <a:lnTo>
                    <a:pt x="1943" y="1691"/>
                  </a:lnTo>
                  <a:lnTo>
                    <a:pt x="1943" y="1649"/>
                  </a:lnTo>
                  <a:lnTo>
                    <a:pt x="1949" y="1649"/>
                  </a:lnTo>
                  <a:lnTo>
                    <a:pt x="1949" y="1621"/>
                  </a:lnTo>
                  <a:lnTo>
                    <a:pt x="1962" y="1621"/>
                  </a:lnTo>
                  <a:lnTo>
                    <a:pt x="1962" y="1605"/>
                  </a:lnTo>
                  <a:lnTo>
                    <a:pt x="1970" y="1605"/>
                  </a:lnTo>
                  <a:lnTo>
                    <a:pt x="1970" y="1577"/>
                  </a:lnTo>
                  <a:lnTo>
                    <a:pt x="1978" y="1577"/>
                  </a:lnTo>
                  <a:lnTo>
                    <a:pt x="1978" y="1564"/>
                  </a:lnTo>
                  <a:lnTo>
                    <a:pt x="1984" y="1564"/>
                  </a:lnTo>
                  <a:lnTo>
                    <a:pt x="1984" y="1528"/>
                  </a:lnTo>
                  <a:lnTo>
                    <a:pt x="1998" y="1528"/>
                  </a:lnTo>
                  <a:lnTo>
                    <a:pt x="1998" y="1507"/>
                  </a:lnTo>
                  <a:lnTo>
                    <a:pt x="2006" y="1507"/>
                  </a:lnTo>
                  <a:lnTo>
                    <a:pt x="2006" y="1479"/>
                  </a:lnTo>
                  <a:lnTo>
                    <a:pt x="2019" y="1479"/>
                  </a:lnTo>
                  <a:lnTo>
                    <a:pt x="2019" y="1427"/>
                  </a:lnTo>
                  <a:lnTo>
                    <a:pt x="2033" y="1427"/>
                  </a:lnTo>
                  <a:lnTo>
                    <a:pt x="2033" y="1414"/>
                  </a:lnTo>
                  <a:lnTo>
                    <a:pt x="2040" y="1414"/>
                  </a:lnTo>
                  <a:lnTo>
                    <a:pt x="2040" y="1386"/>
                  </a:lnTo>
                  <a:lnTo>
                    <a:pt x="2049" y="1386"/>
                  </a:lnTo>
                  <a:lnTo>
                    <a:pt x="2049" y="1372"/>
                  </a:lnTo>
                  <a:lnTo>
                    <a:pt x="2055" y="1372"/>
                  </a:lnTo>
                  <a:lnTo>
                    <a:pt x="2055" y="1350"/>
                  </a:lnTo>
                  <a:lnTo>
                    <a:pt x="2068" y="1350"/>
                  </a:lnTo>
                  <a:lnTo>
                    <a:pt x="2068" y="1329"/>
                  </a:lnTo>
                  <a:lnTo>
                    <a:pt x="2076" y="1329"/>
                  </a:lnTo>
                  <a:lnTo>
                    <a:pt x="2076" y="1306"/>
                  </a:lnTo>
                  <a:lnTo>
                    <a:pt x="2082" y="1306"/>
                  </a:lnTo>
                  <a:lnTo>
                    <a:pt x="2082" y="1272"/>
                  </a:lnTo>
                  <a:lnTo>
                    <a:pt x="2097" y="1272"/>
                  </a:lnTo>
                  <a:lnTo>
                    <a:pt x="2097" y="1249"/>
                  </a:lnTo>
                  <a:lnTo>
                    <a:pt x="2103" y="1249"/>
                  </a:lnTo>
                  <a:lnTo>
                    <a:pt x="2103" y="1214"/>
                  </a:lnTo>
                  <a:lnTo>
                    <a:pt x="2112" y="1214"/>
                  </a:lnTo>
                  <a:lnTo>
                    <a:pt x="2112" y="1194"/>
                  </a:lnTo>
                  <a:lnTo>
                    <a:pt x="2118" y="1194"/>
                  </a:lnTo>
                  <a:lnTo>
                    <a:pt x="2118" y="1179"/>
                  </a:lnTo>
                  <a:lnTo>
                    <a:pt x="2133" y="1179"/>
                  </a:lnTo>
                  <a:lnTo>
                    <a:pt x="2133" y="1151"/>
                  </a:lnTo>
                  <a:lnTo>
                    <a:pt x="2139" y="1151"/>
                  </a:lnTo>
                  <a:lnTo>
                    <a:pt x="2139" y="1137"/>
                  </a:lnTo>
                  <a:lnTo>
                    <a:pt x="2147" y="1137"/>
                  </a:lnTo>
                  <a:lnTo>
                    <a:pt x="2147" y="1102"/>
                  </a:lnTo>
                  <a:lnTo>
                    <a:pt x="2152" y="1102"/>
                  </a:lnTo>
                  <a:lnTo>
                    <a:pt x="2152" y="1080"/>
                  </a:lnTo>
                  <a:lnTo>
                    <a:pt x="2160" y="1080"/>
                  </a:lnTo>
                  <a:lnTo>
                    <a:pt x="2160" y="1066"/>
                  </a:lnTo>
                  <a:lnTo>
                    <a:pt x="2169" y="1066"/>
                  </a:lnTo>
                  <a:lnTo>
                    <a:pt x="2169" y="1037"/>
                  </a:lnTo>
                  <a:lnTo>
                    <a:pt x="2175" y="1037"/>
                  </a:lnTo>
                  <a:lnTo>
                    <a:pt x="2175" y="1009"/>
                  </a:lnTo>
                  <a:lnTo>
                    <a:pt x="2188" y="1009"/>
                  </a:lnTo>
                  <a:lnTo>
                    <a:pt x="2188" y="433"/>
                  </a:lnTo>
                  <a:lnTo>
                    <a:pt x="2169" y="433"/>
                  </a:lnTo>
                  <a:lnTo>
                    <a:pt x="2169" y="419"/>
                  </a:lnTo>
                  <a:lnTo>
                    <a:pt x="2097" y="419"/>
                  </a:lnTo>
                  <a:lnTo>
                    <a:pt x="2097" y="405"/>
                  </a:lnTo>
                  <a:lnTo>
                    <a:pt x="2055" y="405"/>
                  </a:lnTo>
                  <a:lnTo>
                    <a:pt x="2055" y="397"/>
                  </a:lnTo>
                  <a:lnTo>
                    <a:pt x="2019" y="397"/>
                  </a:lnTo>
                  <a:lnTo>
                    <a:pt x="2019" y="391"/>
                  </a:lnTo>
                  <a:lnTo>
                    <a:pt x="1978" y="391"/>
                  </a:lnTo>
                  <a:lnTo>
                    <a:pt x="1978" y="377"/>
                  </a:lnTo>
                  <a:lnTo>
                    <a:pt x="1943" y="377"/>
                  </a:lnTo>
                  <a:lnTo>
                    <a:pt x="1943" y="370"/>
                  </a:lnTo>
                  <a:lnTo>
                    <a:pt x="1907" y="370"/>
                  </a:lnTo>
                  <a:lnTo>
                    <a:pt x="1907" y="361"/>
                  </a:lnTo>
                  <a:lnTo>
                    <a:pt x="1856" y="361"/>
                  </a:lnTo>
                  <a:lnTo>
                    <a:pt x="1856" y="355"/>
                  </a:lnTo>
                  <a:lnTo>
                    <a:pt x="1829" y="355"/>
                  </a:lnTo>
                  <a:lnTo>
                    <a:pt x="1829" y="342"/>
                  </a:lnTo>
                  <a:lnTo>
                    <a:pt x="1780" y="342"/>
                  </a:lnTo>
                  <a:lnTo>
                    <a:pt x="1780" y="334"/>
                  </a:lnTo>
                  <a:lnTo>
                    <a:pt x="1745" y="334"/>
                  </a:lnTo>
                  <a:lnTo>
                    <a:pt x="1745" y="326"/>
                  </a:lnTo>
                  <a:lnTo>
                    <a:pt x="1701" y="326"/>
                  </a:lnTo>
                  <a:lnTo>
                    <a:pt x="1701" y="320"/>
                  </a:lnTo>
                  <a:lnTo>
                    <a:pt x="1666" y="320"/>
                  </a:lnTo>
                  <a:lnTo>
                    <a:pt x="1666" y="312"/>
                  </a:lnTo>
                  <a:lnTo>
                    <a:pt x="1625" y="312"/>
                  </a:lnTo>
                  <a:lnTo>
                    <a:pt x="1625" y="306"/>
                  </a:lnTo>
                  <a:lnTo>
                    <a:pt x="1589" y="306"/>
                  </a:lnTo>
                  <a:lnTo>
                    <a:pt x="1589" y="298"/>
                  </a:lnTo>
                  <a:lnTo>
                    <a:pt x="1546" y="298"/>
                  </a:lnTo>
                  <a:lnTo>
                    <a:pt x="1546" y="285"/>
                  </a:lnTo>
                  <a:lnTo>
                    <a:pt x="1511" y="285"/>
                  </a:lnTo>
                  <a:lnTo>
                    <a:pt x="1511" y="277"/>
                  </a:lnTo>
                  <a:lnTo>
                    <a:pt x="1468" y="277"/>
                  </a:lnTo>
                  <a:lnTo>
                    <a:pt x="1468" y="262"/>
                  </a:lnTo>
                  <a:lnTo>
                    <a:pt x="1392" y="262"/>
                  </a:lnTo>
                  <a:lnTo>
                    <a:pt x="1392" y="249"/>
                  </a:lnTo>
                  <a:lnTo>
                    <a:pt x="1356" y="249"/>
                  </a:lnTo>
                  <a:lnTo>
                    <a:pt x="1356" y="241"/>
                  </a:lnTo>
                  <a:lnTo>
                    <a:pt x="1321" y="241"/>
                  </a:lnTo>
                  <a:lnTo>
                    <a:pt x="1321" y="228"/>
                  </a:lnTo>
                  <a:lnTo>
                    <a:pt x="1278" y="228"/>
                  </a:lnTo>
                  <a:lnTo>
                    <a:pt x="1278" y="219"/>
                  </a:lnTo>
                  <a:lnTo>
                    <a:pt x="1243" y="219"/>
                  </a:lnTo>
                  <a:lnTo>
                    <a:pt x="1243" y="213"/>
                  </a:lnTo>
                  <a:lnTo>
                    <a:pt x="1194" y="213"/>
                  </a:lnTo>
                  <a:lnTo>
                    <a:pt x="1194" y="205"/>
                  </a:lnTo>
                  <a:lnTo>
                    <a:pt x="1166" y="205"/>
                  </a:lnTo>
                  <a:lnTo>
                    <a:pt x="1166" y="200"/>
                  </a:lnTo>
                  <a:lnTo>
                    <a:pt x="1114" y="200"/>
                  </a:lnTo>
                  <a:lnTo>
                    <a:pt x="1114" y="192"/>
                  </a:lnTo>
                  <a:lnTo>
                    <a:pt x="1080" y="192"/>
                  </a:lnTo>
                  <a:lnTo>
                    <a:pt x="1080" y="178"/>
                  </a:lnTo>
                  <a:lnTo>
                    <a:pt x="1038" y="178"/>
                  </a:lnTo>
                  <a:lnTo>
                    <a:pt x="1038" y="170"/>
                  </a:lnTo>
                  <a:lnTo>
                    <a:pt x="1003" y="170"/>
                  </a:lnTo>
                  <a:lnTo>
                    <a:pt x="1003" y="164"/>
                  </a:lnTo>
                  <a:lnTo>
                    <a:pt x="960" y="164"/>
                  </a:lnTo>
                  <a:lnTo>
                    <a:pt x="960" y="148"/>
                  </a:lnTo>
                  <a:lnTo>
                    <a:pt x="924" y="148"/>
                  </a:lnTo>
                  <a:lnTo>
                    <a:pt x="924" y="143"/>
                  </a:lnTo>
                  <a:lnTo>
                    <a:pt x="884" y="143"/>
                  </a:lnTo>
                  <a:lnTo>
                    <a:pt x="884" y="135"/>
                  </a:lnTo>
                  <a:lnTo>
                    <a:pt x="848" y="135"/>
                  </a:lnTo>
                  <a:lnTo>
                    <a:pt x="848" y="129"/>
                  </a:lnTo>
                  <a:lnTo>
                    <a:pt x="804" y="129"/>
                  </a:lnTo>
                  <a:lnTo>
                    <a:pt x="804" y="113"/>
                  </a:lnTo>
                  <a:lnTo>
                    <a:pt x="770" y="113"/>
                  </a:lnTo>
                  <a:lnTo>
                    <a:pt x="770" y="107"/>
                  </a:lnTo>
                  <a:lnTo>
                    <a:pt x="693" y="107"/>
                  </a:lnTo>
                  <a:lnTo>
                    <a:pt x="693" y="93"/>
                  </a:lnTo>
                  <a:lnTo>
                    <a:pt x="642" y="93"/>
                  </a:lnTo>
                  <a:lnTo>
                    <a:pt x="642" y="86"/>
                  </a:lnTo>
                  <a:lnTo>
                    <a:pt x="614" y="86"/>
                  </a:lnTo>
                  <a:lnTo>
                    <a:pt x="614" y="77"/>
                  </a:lnTo>
                  <a:lnTo>
                    <a:pt x="566" y="77"/>
                  </a:lnTo>
                  <a:lnTo>
                    <a:pt x="566" y="63"/>
                  </a:lnTo>
                  <a:lnTo>
                    <a:pt x="536" y="63"/>
                  </a:lnTo>
                  <a:lnTo>
                    <a:pt x="536" y="57"/>
                  </a:lnTo>
                  <a:lnTo>
                    <a:pt x="487" y="57"/>
                  </a:lnTo>
                  <a:lnTo>
                    <a:pt x="487" y="50"/>
                  </a:lnTo>
                  <a:lnTo>
                    <a:pt x="452" y="50"/>
                  </a:lnTo>
                  <a:lnTo>
                    <a:pt x="452" y="36"/>
                  </a:lnTo>
                  <a:lnTo>
                    <a:pt x="410" y="36"/>
                  </a:lnTo>
                  <a:lnTo>
                    <a:pt x="410" y="27"/>
                  </a:lnTo>
                  <a:lnTo>
                    <a:pt x="375" y="27"/>
                  </a:lnTo>
                  <a:lnTo>
                    <a:pt x="375" y="22"/>
                  </a:lnTo>
                  <a:lnTo>
                    <a:pt x="340" y="22"/>
                  </a:lnTo>
                  <a:lnTo>
                    <a:pt x="340" y="14"/>
                  </a:lnTo>
                  <a:lnTo>
                    <a:pt x="296" y="14"/>
                  </a:lnTo>
                  <a:lnTo>
                    <a:pt x="296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20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12">
              <a:extLst>
                <a:ext uri="{FF2B5EF4-FFF2-40B4-BE49-F238E27FC236}">
                  <a16:creationId xmlns:a16="http://schemas.microsoft.com/office/drawing/2014/main" id="{D9B62D22-F31A-466A-B4AB-F72ED1B62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1764"/>
              <a:ext cx="121" cy="89"/>
            </a:xfrm>
            <a:custGeom>
              <a:avLst/>
              <a:gdLst>
                <a:gd name="T0" fmla="*/ 190 w 2061"/>
                <a:gd name="T1" fmla="*/ 57 h 1782"/>
                <a:gd name="T2" fmla="*/ 169 w 2061"/>
                <a:gd name="T3" fmla="*/ 129 h 1782"/>
                <a:gd name="T4" fmla="*/ 142 w 2061"/>
                <a:gd name="T5" fmla="*/ 200 h 1782"/>
                <a:gd name="T6" fmla="*/ 112 w 2061"/>
                <a:gd name="T7" fmla="*/ 298 h 1782"/>
                <a:gd name="T8" fmla="*/ 77 w 2061"/>
                <a:gd name="T9" fmla="*/ 361 h 1782"/>
                <a:gd name="T10" fmla="*/ 55 w 2061"/>
                <a:gd name="T11" fmla="*/ 454 h 1782"/>
                <a:gd name="T12" fmla="*/ 28 w 2061"/>
                <a:gd name="T13" fmla="*/ 512 h 1782"/>
                <a:gd name="T14" fmla="*/ 6 w 2061"/>
                <a:gd name="T15" fmla="*/ 582 h 1782"/>
                <a:gd name="T16" fmla="*/ 77 w 2061"/>
                <a:gd name="T17" fmla="*/ 1365 h 1782"/>
                <a:gd name="T18" fmla="*/ 148 w 2061"/>
                <a:gd name="T19" fmla="*/ 1386 h 1782"/>
                <a:gd name="T20" fmla="*/ 262 w 2061"/>
                <a:gd name="T21" fmla="*/ 1408 h 1782"/>
                <a:gd name="T22" fmla="*/ 332 w 2061"/>
                <a:gd name="T23" fmla="*/ 1427 h 1782"/>
                <a:gd name="T24" fmla="*/ 443 w 2061"/>
                <a:gd name="T25" fmla="*/ 1449 h 1782"/>
                <a:gd name="T26" fmla="*/ 509 w 2061"/>
                <a:gd name="T27" fmla="*/ 1479 h 1782"/>
                <a:gd name="T28" fmla="*/ 656 w 2061"/>
                <a:gd name="T29" fmla="*/ 1498 h 1782"/>
                <a:gd name="T30" fmla="*/ 742 w 2061"/>
                <a:gd name="T31" fmla="*/ 1528 h 1782"/>
                <a:gd name="T32" fmla="*/ 848 w 2061"/>
                <a:gd name="T33" fmla="*/ 1541 h 1782"/>
                <a:gd name="T34" fmla="*/ 924 w 2061"/>
                <a:gd name="T35" fmla="*/ 1577 h 1782"/>
                <a:gd name="T36" fmla="*/ 1074 w 2061"/>
                <a:gd name="T37" fmla="*/ 1591 h 1782"/>
                <a:gd name="T38" fmla="*/ 1137 w 2061"/>
                <a:gd name="T39" fmla="*/ 1621 h 1782"/>
                <a:gd name="T40" fmla="*/ 1251 w 2061"/>
                <a:gd name="T41" fmla="*/ 1640 h 1782"/>
                <a:gd name="T42" fmla="*/ 1321 w 2061"/>
                <a:gd name="T43" fmla="*/ 1670 h 1782"/>
                <a:gd name="T44" fmla="*/ 1468 w 2061"/>
                <a:gd name="T45" fmla="*/ 1691 h 1782"/>
                <a:gd name="T46" fmla="*/ 1546 w 2061"/>
                <a:gd name="T47" fmla="*/ 1719 h 1782"/>
                <a:gd name="T48" fmla="*/ 1658 w 2061"/>
                <a:gd name="T49" fmla="*/ 1733 h 1782"/>
                <a:gd name="T50" fmla="*/ 1736 w 2061"/>
                <a:gd name="T51" fmla="*/ 1761 h 1782"/>
                <a:gd name="T52" fmla="*/ 1850 w 2061"/>
                <a:gd name="T53" fmla="*/ 1782 h 1782"/>
                <a:gd name="T54" fmla="*/ 1865 w 2061"/>
                <a:gd name="T55" fmla="*/ 1706 h 1782"/>
                <a:gd name="T56" fmla="*/ 1892 w 2061"/>
                <a:gd name="T57" fmla="*/ 1649 h 1782"/>
                <a:gd name="T58" fmla="*/ 1913 w 2061"/>
                <a:gd name="T59" fmla="*/ 1577 h 1782"/>
                <a:gd name="T60" fmla="*/ 1941 w 2061"/>
                <a:gd name="T61" fmla="*/ 1528 h 1782"/>
                <a:gd name="T62" fmla="*/ 1962 w 2061"/>
                <a:gd name="T63" fmla="*/ 1427 h 1782"/>
                <a:gd name="T64" fmla="*/ 1992 w 2061"/>
                <a:gd name="T65" fmla="*/ 1386 h 1782"/>
                <a:gd name="T66" fmla="*/ 2011 w 2061"/>
                <a:gd name="T67" fmla="*/ 1329 h 1782"/>
                <a:gd name="T68" fmla="*/ 2040 w 2061"/>
                <a:gd name="T69" fmla="*/ 1272 h 1782"/>
                <a:gd name="T70" fmla="*/ 2055 w 2061"/>
                <a:gd name="T71" fmla="*/ 1194 h 1782"/>
                <a:gd name="T72" fmla="*/ 1998 w 2061"/>
                <a:gd name="T73" fmla="*/ 405 h 1782"/>
                <a:gd name="T74" fmla="*/ 1921 w 2061"/>
                <a:gd name="T75" fmla="*/ 377 h 1782"/>
                <a:gd name="T76" fmla="*/ 1799 w 2061"/>
                <a:gd name="T77" fmla="*/ 361 h 1782"/>
                <a:gd name="T78" fmla="*/ 1723 w 2061"/>
                <a:gd name="T79" fmla="*/ 334 h 1782"/>
                <a:gd name="T80" fmla="*/ 1609 w 2061"/>
                <a:gd name="T81" fmla="*/ 320 h 1782"/>
                <a:gd name="T82" fmla="*/ 1532 w 2061"/>
                <a:gd name="T83" fmla="*/ 298 h 1782"/>
                <a:gd name="T84" fmla="*/ 1411 w 2061"/>
                <a:gd name="T85" fmla="*/ 277 h 1782"/>
                <a:gd name="T86" fmla="*/ 1299 w 2061"/>
                <a:gd name="T87" fmla="*/ 241 h 1782"/>
                <a:gd name="T88" fmla="*/ 1186 w 2061"/>
                <a:gd name="T89" fmla="*/ 219 h 1782"/>
                <a:gd name="T90" fmla="*/ 1109 w 2061"/>
                <a:gd name="T91" fmla="*/ 200 h 1782"/>
                <a:gd name="T92" fmla="*/ 981 w 2061"/>
                <a:gd name="T93" fmla="*/ 178 h 1782"/>
                <a:gd name="T94" fmla="*/ 903 w 2061"/>
                <a:gd name="T95" fmla="*/ 148 h 1782"/>
                <a:gd name="T96" fmla="*/ 791 w 2061"/>
                <a:gd name="T97" fmla="*/ 135 h 1782"/>
                <a:gd name="T98" fmla="*/ 713 w 2061"/>
                <a:gd name="T99" fmla="*/ 107 h 1782"/>
                <a:gd name="T100" fmla="*/ 557 w 2061"/>
                <a:gd name="T101" fmla="*/ 86 h 1782"/>
                <a:gd name="T102" fmla="*/ 479 w 2061"/>
                <a:gd name="T103" fmla="*/ 57 h 1782"/>
                <a:gd name="T104" fmla="*/ 353 w 2061"/>
                <a:gd name="T105" fmla="*/ 36 h 1782"/>
                <a:gd name="T106" fmla="*/ 283 w 2061"/>
                <a:gd name="T107" fmla="*/ 14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1" h="1782">
                  <a:moveTo>
                    <a:pt x="205" y="0"/>
                  </a:moveTo>
                  <a:lnTo>
                    <a:pt x="205" y="27"/>
                  </a:lnTo>
                  <a:lnTo>
                    <a:pt x="196" y="27"/>
                  </a:lnTo>
                  <a:lnTo>
                    <a:pt x="196" y="57"/>
                  </a:lnTo>
                  <a:lnTo>
                    <a:pt x="190" y="57"/>
                  </a:lnTo>
                  <a:lnTo>
                    <a:pt x="190" y="86"/>
                  </a:lnTo>
                  <a:lnTo>
                    <a:pt x="182" y="86"/>
                  </a:lnTo>
                  <a:lnTo>
                    <a:pt x="182" y="107"/>
                  </a:lnTo>
                  <a:lnTo>
                    <a:pt x="169" y="107"/>
                  </a:lnTo>
                  <a:lnTo>
                    <a:pt x="169" y="129"/>
                  </a:lnTo>
                  <a:lnTo>
                    <a:pt x="161" y="129"/>
                  </a:lnTo>
                  <a:lnTo>
                    <a:pt x="161" y="178"/>
                  </a:lnTo>
                  <a:lnTo>
                    <a:pt x="148" y="178"/>
                  </a:lnTo>
                  <a:lnTo>
                    <a:pt x="148" y="200"/>
                  </a:lnTo>
                  <a:lnTo>
                    <a:pt x="142" y="200"/>
                  </a:lnTo>
                  <a:lnTo>
                    <a:pt x="142" y="219"/>
                  </a:lnTo>
                  <a:lnTo>
                    <a:pt x="125" y="219"/>
                  </a:lnTo>
                  <a:lnTo>
                    <a:pt x="125" y="262"/>
                  </a:lnTo>
                  <a:lnTo>
                    <a:pt x="112" y="262"/>
                  </a:lnTo>
                  <a:lnTo>
                    <a:pt x="112" y="298"/>
                  </a:lnTo>
                  <a:lnTo>
                    <a:pt x="106" y="298"/>
                  </a:lnTo>
                  <a:lnTo>
                    <a:pt x="106" y="320"/>
                  </a:lnTo>
                  <a:lnTo>
                    <a:pt x="91" y="320"/>
                  </a:lnTo>
                  <a:lnTo>
                    <a:pt x="91" y="361"/>
                  </a:lnTo>
                  <a:lnTo>
                    <a:pt x="77" y="361"/>
                  </a:lnTo>
                  <a:lnTo>
                    <a:pt x="77" y="391"/>
                  </a:lnTo>
                  <a:lnTo>
                    <a:pt x="70" y="391"/>
                  </a:lnTo>
                  <a:lnTo>
                    <a:pt x="70" y="419"/>
                  </a:lnTo>
                  <a:lnTo>
                    <a:pt x="55" y="419"/>
                  </a:lnTo>
                  <a:lnTo>
                    <a:pt x="55" y="454"/>
                  </a:lnTo>
                  <a:lnTo>
                    <a:pt x="41" y="454"/>
                  </a:lnTo>
                  <a:lnTo>
                    <a:pt x="41" y="490"/>
                  </a:lnTo>
                  <a:lnTo>
                    <a:pt x="36" y="490"/>
                  </a:lnTo>
                  <a:lnTo>
                    <a:pt x="36" y="512"/>
                  </a:lnTo>
                  <a:lnTo>
                    <a:pt x="28" y="512"/>
                  </a:lnTo>
                  <a:lnTo>
                    <a:pt x="28" y="525"/>
                  </a:lnTo>
                  <a:lnTo>
                    <a:pt x="14" y="525"/>
                  </a:lnTo>
                  <a:lnTo>
                    <a:pt x="14" y="555"/>
                  </a:lnTo>
                  <a:lnTo>
                    <a:pt x="6" y="555"/>
                  </a:lnTo>
                  <a:lnTo>
                    <a:pt x="6" y="582"/>
                  </a:lnTo>
                  <a:lnTo>
                    <a:pt x="0" y="582"/>
                  </a:lnTo>
                  <a:lnTo>
                    <a:pt x="0" y="1350"/>
                  </a:lnTo>
                  <a:lnTo>
                    <a:pt x="36" y="1350"/>
                  </a:lnTo>
                  <a:lnTo>
                    <a:pt x="36" y="1365"/>
                  </a:lnTo>
                  <a:lnTo>
                    <a:pt x="77" y="1365"/>
                  </a:lnTo>
                  <a:lnTo>
                    <a:pt x="77" y="1372"/>
                  </a:lnTo>
                  <a:lnTo>
                    <a:pt x="112" y="1372"/>
                  </a:lnTo>
                  <a:lnTo>
                    <a:pt x="112" y="1378"/>
                  </a:lnTo>
                  <a:lnTo>
                    <a:pt x="148" y="1378"/>
                  </a:lnTo>
                  <a:lnTo>
                    <a:pt x="148" y="1386"/>
                  </a:lnTo>
                  <a:lnTo>
                    <a:pt x="182" y="1386"/>
                  </a:lnTo>
                  <a:lnTo>
                    <a:pt x="182" y="1392"/>
                  </a:lnTo>
                  <a:lnTo>
                    <a:pt x="218" y="1392"/>
                  </a:lnTo>
                  <a:lnTo>
                    <a:pt x="218" y="1408"/>
                  </a:lnTo>
                  <a:lnTo>
                    <a:pt x="262" y="1408"/>
                  </a:lnTo>
                  <a:lnTo>
                    <a:pt x="262" y="1414"/>
                  </a:lnTo>
                  <a:lnTo>
                    <a:pt x="296" y="1414"/>
                  </a:lnTo>
                  <a:lnTo>
                    <a:pt x="296" y="1422"/>
                  </a:lnTo>
                  <a:lnTo>
                    <a:pt x="332" y="1422"/>
                  </a:lnTo>
                  <a:lnTo>
                    <a:pt x="332" y="1427"/>
                  </a:lnTo>
                  <a:lnTo>
                    <a:pt x="367" y="1427"/>
                  </a:lnTo>
                  <a:lnTo>
                    <a:pt x="367" y="1443"/>
                  </a:lnTo>
                  <a:lnTo>
                    <a:pt x="408" y="1443"/>
                  </a:lnTo>
                  <a:lnTo>
                    <a:pt x="408" y="1449"/>
                  </a:lnTo>
                  <a:lnTo>
                    <a:pt x="443" y="1449"/>
                  </a:lnTo>
                  <a:lnTo>
                    <a:pt x="443" y="1457"/>
                  </a:lnTo>
                  <a:lnTo>
                    <a:pt x="479" y="1457"/>
                  </a:lnTo>
                  <a:lnTo>
                    <a:pt x="479" y="1463"/>
                  </a:lnTo>
                  <a:lnTo>
                    <a:pt x="509" y="1463"/>
                  </a:lnTo>
                  <a:lnTo>
                    <a:pt x="509" y="1479"/>
                  </a:lnTo>
                  <a:lnTo>
                    <a:pt x="585" y="1479"/>
                  </a:lnTo>
                  <a:lnTo>
                    <a:pt x="585" y="1492"/>
                  </a:lnTo>
                  <a:lnTo>
                    <a:pt x="620" y="1492"/>
                  </a:lnTo>
                  <a:lnTo>
                    <a:pt x="620" y="1498"/>
                  </a:lnTo>
                  <a:lnTo>
                    <a:pt x="656" y="1498"/>
                  </a:lnTo>
                  <a:lnTo>
                    <a:pt x="656" y="1507"/>
                  </a:lnTo>
                  <a:lnTo>
                    <a:pt x="699" y="1507"/>
                  </a:lnTo>
                  <a:lnTo>
                    <a:pt x="699" y="1520"/>
                  </a:lnTo>
                  <a:lnTo>
                    <a:pt x="742" y="1520"/>
                  </a:lnTo>
                  <a:lnTo>
                    <a:pt x="742" y="1528"/>
                  </a:lnTo>
                  <a:lnTo>
                    <a:pt x="777" y="1528"/>
                  </a:lnTo>
                  <a:lnTo>
                    <a:pt x="777" y="1534"/>
                  </a:lnTo>
                  <a:lnTo>
                    <a:pt x="812" y="1534"/>
                  </a:lnTo>
                  <a:lnTo>
                    <a:pt x="812" y="1541"/>
                  </a:lnTo>
                  <a:lnTo>
                    <a:pt x="848" y="1541"/>
                  </a:lnTo>
                  <a:lnTo>
                    <a:pt x="848" y="1556"/>
                  </a:lnTo>
                  <a:lnTo>
                    <a:pt x="889" y="1556"/>
                  </a:lnTo>
                  <a:lnTo>
                    <a:pt x="889" y="1564"/>
                  </a:lnTo>
                  <a:lnTo>
                    <a:pt x="924" y="1564"/>
                  </a:lnTo>
                  <a:lnTo>
                    <a:pt x="924" y="1577"/>
                  </a:lnTo>
                  <a:lnTo>
                    <a:pt x="995" y="1577"/>
                  </a:lnTo>
                  <a:lnTo>
                    <a:pt x="995" y="1585"/>
                  </a:lnTo>
                  <a:lnTo>
                    <a:pt x="1023" y="1585"/>
                  </a:lnTo>
                  <a:lnTo>
                    <a:pt x="1023" y="1591"/>
                  </a:lnTo>
                  <a:lnTo>
                    <a:pt x="1074" y="1591"/>
                  </a:lnTo>
                  <a:lnTo>
                    <a:pt x="1074" y="1605"/>
                  </a:lnTo>
                  <a:lnTo>
                    <a:pt x="1109" y="1605"/>
                  </a:lnTo>
                  <a:lnTo>
                    <a:pt x="1109" y="1613"/>
                  </a:lnTo>
                  <a:lnTo>
                    <a:pt x="1137" y="1613"/>
                  </a:lnTo>
                  <a:lnTo>
                    <a:pt x="1137" y="1621"/>
                  </a:lnTo>
                  <a:lnTo>
                    <a:pt x="1171" y="1621"/>
                  </a:lnTo>
                  <a:lnTo>
                    <a:pt x="1171" y="1634"/>
                  </a:lnTo>
                  <a:lnTo>
                    <a:pt x="1221" y="1634"/>
                  </a:lnTo>
                  <a:lnTo>
                    <a:pt x="1221" y="1640"/>
                  </a:lnTo>
                  <a:lnTo>
                    <a:pt x="1251" y="1640"/>
                  </a:lnTo>
                  <a:lnTo>
                    <a:pt x="1251" y="1649"/>
                  </a:lnTo>
                  <a:lnTo>
                    <a:pt x="1285" y="1649"/>
                  </a:lnTo>
                  <a:lnTo>
                    <a:pt x="1285" y="1656"/>
                  </a:lnTo>
                  <a:lnTo>
                    <a:pt x="1321" y="1656"/>
                  </a:lnTo>
                  <a:lnTo>
                    <a:pt x="1321" y="1670"/>
                  </a:lnTo>
                  <a:lnTo>
                    <a:pt x="1362" y="1670"/>
                  </a:lnTo>
                  <a:lnTo>
                    <a:pt x="1362" y="1676"/>
                  </a:lnTo>
                  <a:lnTo>
                    <a:pt x="1397" y="1676"/>
                  </a:lnTo>
                  <a:lnTo>
                    <a:pt x="1397" y="1691"/>
                  </a:lnTo>
                  <a:lnTo>
                    <a:pt x="1468" y="1691"/>
                  </a:lnTo>
                  <a:lnTo>
                    <a:pt x="1468" y="1698"/>
                  </a:lnTo>
                  <a:lnTo>
                    <a:pt x="1511" y="1698"/>
                  </a:lnTo>
                  <a:lnTo>
                    <a:pt x="1511" y="1706"/>
                  </a:lnTo>
                  <a:lnTo>
                    <a:pt x="1546" y="1706"/>
                  </a:lnTo>
                  <a:lnTo>
                    <a:pt x="1546" y="1719"/>
                  </a:lnTo>
                  <a:lnTo>
                    <a:pt x="1582" y="1719"/>
                  </a:lnTo>
                  <a:lnTo>
                    <a:pt x="1582" y="1727"/>
                  </a:lnTo>
                  <a:lnTo>
                    <a:pt x="1623" y="1727"/>
                  </a:lnTo>
                  <a:lnTo>
                    <a:pt x="1623" y="1733"/>
                  </a:lnTo>
                  <a:lnTo>
                    <a:pt x="1658" y="1733"/>
                  </a:lnTo>
                  <a:lnTo>
                    <a:pt x="1658" y="1747"/>
                  </a:lnTo>
                  <a:lnTo>
                    <a:pt x="1694" y="1747"/>
                  </a:lnTo>
                  <a:lnTo>
                    <a:pt x="1694" y="1755"/>
                  </a:lnTo>
                  <a:lnTo>
                    <a:pt x="1736" y="1755"/>
                  </a:lnTo>
                  <a:lnTo>
                    <a:pt x="1736" y="1761"/>
                  </a:lnTo>
                  <a:lnTo>
                    <a:pt x="1772" y="1761"/>
                  </a:lnTo>
                  <a:lnTo>
                    <a:pt x="1772" y="1776"/>
                  </a:lnTo>
                  <a:lnTo>
                    <a:pt x="1799" y="1776"/>
                  </a:lnTo>
                  <a:lnTo>
                    <a:pt x="1799" y="1782"/>
                  </a:lnTo>
                  <a:lnTo>
                    <a:pt x="1850" y="1782"/>
                  </a:lnTo>
                  <a:lnTo>
                    <a:pt x="1850" y="1776"/>
                  </a:lnTo>
                  <a:lnTo>
                    <a:pt x="1856" y="1776"/>
                  </a:lnTo>
                  <a:lnTo>
                    <a:pt x="1856" y="1733"/>
                  </a:lnTo>
                  <a:lnTo>
                    <a:pt x="1865" y="1733"/>
                  </a:lnTo>
                  <a:lnTo>
                    <a:pt x="1865" y="1706"/>
                  </a:lnTo>
                  <a:lnTo>
                    <a:pt x="1870" y="1706"/>
                  </a:lnTo>
                  <a:lnTo>
                    <a:pt x="1870" y="1691"/>
                  </a:lnTo>
                  <a:lnTo>
                    <a:pt x="1886" y="1691"/>
                  </a:lnTo>
                  <a:lnTo>
                    <a:pt x="1886" y="1649"/>
                  </a:lnTo>
                  <a:lnTo>
                    <a:pt x="1892" y="1649"/>
                  </a:lnTo>
                  <a:lnTo>
                    <a:pt x="1892" y="1621"/>
                  </a:lnTo>
                  <a:lnTo>
                    <a:pt x="1905" y="1621"/>
                  </a:lnTo>
                  <a:lnTo>
                    <a:pt x="1905" y="1605"/>
                  </a:lnTo>
                  <a:lnTo>
                    <a:pt x="1913" y="1605"/>
                  </a:lnTo>
                  <a:lnTo>
                    <a:pt x="1913" y="1577"/>
                  </a:lnTo>
                  <a:lnTo>
                    <a:pt x="1921" y="1577"/>
                  </a:lnTo>
                  <a:lnTo>
                    <a:pt x="1921" y="1564"/>
                  </a:lnTo>
                  <a:lnTo>
                    <a:pt x="1927" y="1564"/>
                  </a:lnTo>
                  <a:lnTo>
                    <a:pt x="1927" y="1528"/>
                  </a:lnTo>
                  <a:lnTo>
                    <a:pt x="1941" y="1528"/>
                  </a:lnTo>
                  <a:lnTo>
                    <a:pt x="1941" y="1507"/>
                  </a:lnTo>
                  <a:lnTo>
                    <a:pt x="1949" y="1507"/>
                  </a:lnTo>
                  <a:lnTo>
                    <a:pt x="1949" y="1479"/>
                  </a:lnTo>
                  <a:lnTo>
                    <a:pt x="1962" y="1479"/>
                  </a:lnTo>
                  <a:lnTo>
                    <a:pt x="1962" y="1427"/>
                  </a:lnTo>
                  <a:lnTo>
                    <a:pt x="1976" y="1427"/>
                  </a:lnTo>
                  <a:lnTo>
                    <a:pt x="1976" y="1414"/>
                  </a:lnTo>
                  <a:lnTo>
                    <a:pt x="1983" y="1414"/>
                  </a:lnTo>
                  <a:lnTo>
                    <a:pt x="1983" y="1386"/>
                  </a:lnTo>
                  <a:lnTo>
                    <a:pt x="1992" y="1386"/>
                  </a:lnTo>
                  <a:lnTo>
                    <a:pt x="1992" y="1372"/>
                  </a:lnTo>
                  <a:lnTo>
                    <a:pt x="1998" y="1372"/>
                  </a:lnTo>
                  <a:lnTo>
                    <a:pt x="1998" y="1350"/>
                  </a:lnTo>
                  <a:lnTo>
                    <a:pt x="2011" y="1350"/>
                  </a:lnTo>
                  <a:lnTo>
                    <a:pt x="2011" y="1329"/>
                  </a:lnTo>
                  <a:lnTo>
                    <a:pt x="2019" y="1329"/>
                  </a:lnTo>
                  <a:lnTo>
                    <a:pt x="2019" y="1306"/>
                  </a:lnTo>
                  <a:lnTo>
                    <a:pt x="2025" y="1306"/>
                  </a:lnTo>
                  <a:lnTo>
                    <a:pt x="2025" y="1272"/>
                  </a:lnTo>
                  <a:lnTo>
                    <a:pt x="2040" y="1272"/>
                  </a:lnTo>
                  <a:lnTo>
                    <a:pt x="2040" y="1249"/>
                  </a:lnTo>
                  <a:lnTo>
                    <a:pt x="2046" y="1249"/>
                  </a:lnTo>
                  <a:lnTo>
                    <a:pt x="2046" y="1214"/>
                  </a:lnTo>
                  <a:lnTo>
                    <a:pt x="2055" y="1214"/>
                  </a:lnTo>
                  <a:lnTo>
                    <a:pt x="2055" y="1194"/>
                  </a:lnTo>
                  <a:lnTo>
                    <a:pt x="2061" y="1194"/>
                  </a:lnTo>
                  <a:lnTo>
                    <a:pt x="2061" y="419"/>
                  </a:lnTo>
                  <a:lnTo>
                    <a:pt x="2040" y="419"/>
                  </a:lnTo>
                  <a:lnTo>
                    <a:pt x="2040" y="405"/>
                  </a:lnTo>
                  <a:lnTo>
                    <a:pt x="1998" y="405"/>
                  </a:lnTo>
                  <a:lnTo>
                    <a:pt x="1998" y="397"/>
                  </a:lnTo>
                  <a:lnTo>
                    <a:pt x="1962" y="397"/>
                  </a:lnTo>
                  <a:lnTo>
                    <a:pt x="1962" y="391"/>
                  </a:lnTo>
                  <a:lnTo>
                    <a:pt x="1921" y="391"/>
                  </a:lnTo>
                  <a:lnTo>
                    <a:pt x="1921" y="377"/>
                  </a:lnTo>
                  <a:lnTo>
                    <a:pt x="1886" y="377"/>
                  </a:lnTo>
                  <a:lnTo>
                    <a:pt x="1886" y="370"/>
                  </a:lnTo>
                  <a:lnTo>
                    <a:pt x="1850" y="370"/>
                  </a:lnTo>
                  <a:lnTo>
                    <a:pt x="1850" y="361"/>
                  </a:lnTo>
                  <a:lnTo>
                    <a:pt x="1799" y="361"/>
                  </a:lnTo>
                  <a:lnTo>
                    <a:pt x="1799" y="355"/>
                  </a:lnTo>
                  <a:lnTo>
                    <a:pt x="1772" y="355"/>
                  </a:lnTo>
                  <a:lnTo>
                    <a:pt x="1772" y="342"/>
                  </a:lnTo>
                  <a:lnTo>
                    <a:pt x="1723" y="342"/>
                  </a:lnTo>
                  <a:lnTo>
                    <a:pt x="1723" y="334"/>
                  </a:lnTo>
                  <a:lnTo>
                    <a:pt x="1688" y="334"/>
                  </a:lnTo>
                  <a:lnTo>
                    <a:pt x="1688" y="326"/>
                  </a:lnTo>
                  <a:lnTo>
                    <a:pt x="1644" y="326"/>
                  </a:lnTo>
                  <a:lnTo>
                    <a:pt x="1644" y="320"/>
                  </a:lnTo>
                  <a:lnTo>
                    <a:pt x="1609" y="320"/>
                  </a:lnTo>
                  <a:lnTo>
                    <a:pt x="1609" y="312"/>
                  </a:lnTo>
                  <a:lnTo>
                    <a:pt x="1568" y="312"/>
                  </a:lnTo>
                  <a:lnTo>
                    <a:pt x="1568" y="306"/>
                  </a:lnTo>
                  <a:lnTo>
                    <a:pt x="1532" y="306"/>
                  </a:lnTo>
                  <a:lnTo>
                    <a:pt x="1532" y="298"/>
                  </a:lnTo>
                  <a:lnTo>
                    <a:pt x="1489" y="298"/>
                  </a:lnTo>
                  <a:lnTo>
                    <a:pt x="1489" y="285"/>
                  </a:lnTo>
                  <a:lnTo>
                    <a:pt x="1454" y="285"/>
                  </a:lnTo>
                  <a:lnTo>
                    <a:pt x="1454" y="277"/>
                  </a:lnTo>
                  <a:lnTo>
                    <a:pt x="1411" y="277"/>
                  </a:lnTo>
                  <a:lnTo>
                    <a:pt x="1411" y="262"/>
                  </a:lnTo>
                  <a:lnTo>
                    <a:pt x="1335" y="262"/>
                  </a:lnTo>
                  <a:lnTo>
                    <a:pt x="1335" y="249"/>
                  </a:lnTo>
                  <a:lnTo>
                    <a:pt x="1299" y="249"/>
                  </a:lnTo>
                  <a:lnTo>
                    <a:pt x="1299" y="241"/>
                  </a:lnTo>
                  <a:lnTo>
                    <a:pt x="1264" y="241"/>
                  </a:lnTo>
                  <a:lnTo>
                    <a:pt x="1264" y="228"/>
                  </a:lnTo>
                  <a:lnTo>
                    <a:pt x="1221" y="228"/>
                  </a:lnTo>
                  <a:lnTo>
                    <a:pt x="1221" y="219"/>
                  </a:lnTo>
                  <a:lnTo>
                    <a:pt x="1186" y="219"/>
                  </a:lnTo>
                  <a:lnTo>
                    <a:pt x="1186" y="213"/>
                  </a:lnTo>
                  <a:lnTo>
                    <a:pt x="1137" y="213"/>
                  </a:lnTo>
                  <a:lnTo>
                    <a:pt x="1137" y="205"/>
                  </a:lnTo>
                  <a:lnTo>
                    <a:pt x="1109" y="205"/>
                  </a:lnTo>
                  <a:lnTo>
                    <a:pt x="1109" y="200"/>
                  </a:lnTo>
                  <a:lnTo>
                    <a:pt x="1057" y="200"/>
                  </a:lnTo>
                  <a:lnTo>
                    <a:pt x="1057" y="192"/>
                  </a:lnTo>
                  <a:lnTo>
                    <a:pt x="1023" y="192"/>
                  </a:lnTo>
                  <a:lnTo>
                    <a:pt x="1023" y="178"/>
                  </a:lnTo>
                  <a:lnTo>
                    <a:pt x="981" y="178"/>
                  </a:lnTo>
                  <a:lnTo>
                    <a:pt x="981" y="170"/>
                  </a:lnTo>
                  <a:lnTo>
                    <a:pt x="946" y="170"/>
                  </a:lnTo>
                  <a:lnTo>
                    <a:pt x="946" y="164"/>
                  </a:lnTo>
                  <a:lnTo>
                    <a:pt x="903" y="164"/>
                  </a:lnTo>
                  <a:lnTo>
                    <a:pt x="903" y="148"/>
                  </a:lnTo>
                  <a:lnTo>
                    <a:pt x="867" y="148"/>
                  </a:lnTo>
                  <a:lnTo>
                    <a:pt x="867" y="143"/>
                  </a:lnTo>
                  <a:lnTo>
                    <a:pt x="827" y="143"/>
                  </a:lnTo>
                  <a:lnTo>
                    <a:pt x="827" y="135"/>
                  </a:lnTo>
                  <a:lnTo>
                    <a:pt x="791" y="135"/>
                  </a:lnTo>
                  <a:lnTo>
                    <a:pt x="791" y="129"/>
                  </a:lnTo>
                  <a:lnTo>
                    <a:pt x="747" y="129"/>
                  </a:lnTo>
                  <a:lnTo>
                    <a:pt x="747" y="113"/>
                  </a:lnTo>
                  <a:lnTo>
                    <a:pt x="713" y="113"/>
                  </a:lnTo>
                  <a:lnTo>
                    <a:pt x="713" y="107"/>
                  </a:lnTo>
                  <a:lnTo>
                    <a:pt x="636" y="107"/>
                  </a:lnTo>
                  <a:lnTo>
                    <a:pt x="636" y="93"/>
                  </a:lnTo>
                  <a:lnTo>
                    <a:pt x="585" y="93"/>
                  </a:lnTo>
                  <a:lnTo>
                    <a:pt x="585" y="86"/>
                  </a:lnTo>
                  <a:lnTo>
                    <a:pt x="557" y="86"/>
                  </a:lnTo>
                  <a:lnTo>
                    <a:pt x="557" y="77"/>
                  </a:lnTo>
                  <a:lnTo>
                    <a:pt x="509" y="77"/>
                  </a:lnTo>
                  <a:lnTo>
                    <a:pt x="509" y="63"/>
                  </a:lnTo>
                  <a:lnTo>
                    <a:pt x="479" y="63"/>
                  </a:lnTo>
                  <a:lnTo>
                    <a:pt x="479" y="57"/>
                  </a:lnTo>
                  <a:lnTo>
                    <a:pt x="430" y="57"/>
                  </a:lnTo>
                  <a:lnTo>
                    <a:pt x="430" y="50"/>
                  </a:lnTo>
                  <a:lnTo>
                    <a:pt x="395" y="50"/>
                  </a:lnTo>
                  <a:lnTo>
                    <a:pt x="395" y="36"/>
                  </a:lnTo>
                  <a:lnTo>
                    <a:pt x="353" y="36"/>
                  </a:lnTo>
                  <a:lnTo>
                    <a:pt x="353" y="27"/>
                  </a:lnTo>
                  <a:lnTo>
                    <a:pt x="318" y="27"/>
                  </a:lnTo>
                  <a:lnTo>
                    <a:pt x="318" y="22"/>
                  </a:lnTo>
                  <a:lnTo>
                    <a:pt x="283" y="22"/>
                  </a:lnTo>
                  <a:lnTo>
                    <a:pt x="283" y="14"/>
                  </a:lnTo>
                  <a:lnTo>
                    <a:pt x="239" y="14"/>
                  </a:lnTo>
                  <a:lnTo>
                    <a:pt x="239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20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13">
              <a:extLst>
                <a:ext uri="{FF2B5EF4-FFF2-40B4-BE49-F238E27FC236}">
                  <a16:creationId xmlns:a16="http://schemas.microsoft.com/office/drawing/2014/main" id="{A3DE56CF-5327-4208-9173-AC46E4A2D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1764"/>
              <a:ext cx="113" cy="89"/>
            </a:xfrm>
            <a:custGeom>
              <a:avLst/>
              <a:gdLst>
                <a:gd name="T0" fmla="*/ 126 w 1928"/>
                <a:gd name="T1" fmla="*/ 57 h 1782"/>
                <a:gd name="T2" fmla="*/ 112 w 1928"/>
                <a:gd name="T3" fmla="*/ 107 h 1782"/>
                <a:gd name="T4" fmla="*/ 91 w 1928"/>
                <a:gd name="T5" fmla="*/ 178 h 1782"/>
                <a:gd name="T6" fmla="*/ 72 w 1928"/>
                <a:gd name="T7" fmla="*/ 219 h 1782"/>
                <a:gd name="T8" fmla="*/ 42 w 1928"/>
                <a:gd name="T9" fmla="*/ 298 h 1782"/>
                <a:gd name="T10" fmla="*/ 21 w 1928"/>
                <a:gd name="T11" fmla="*/ 361 h 1782"/>
                <a:gd name="T12" fmla="*/ 0 w 1928"/>
                <a:gd name="T13" fmla="*/ 1365 h 1782"/>
                <a:gd name="T14" fmla="*/ 42 w 1928"/>
                <a:gd name="T15" fmla="*/ 1378 h 1782"/>
                <a:gd name="T16" fmla="*/ 112 w 1928"/>
                <a:gd name="T17" fmla="*/ 1392 h 1782"/>
                <a:gd name="T18" fmla="*/ 192 w 1928"/>
                <a:gd name="T19" fmla="*/ 1414 h 1782"/>
                <a:gd name="T20" fmla="*/ 262 w 1928"/>
                <a:gd name="T21" fmla="*/ 1427 h 1782"/>
                <a:gd name="T22" fmla="*/ 338 w 1928"/>
                <a:gd name="T23" fmla="*/ 1449 h 1782"/>
                <a:gd name="T24" fmla="*/ 409 w 1928"/>
                <a:gd name="T25" fmla="*/ 1463 h 1782"/>
                <a:gd name="T26" fmla="*/ 515 w 1928"/>
                <a:gd name="T27" fmla="*/ 1492 h 1782"/>
                <a:gd name="T28" fmla="*/ 586 w 1928"/>
                <a:gd name="T29" fmla="*/ 1507 h 1782"/>
                <a:gd name="T30" fmla="*/ 672 w 1928"/>
                <a:gd name="T31" fmla="*/ 1528 h 1782"/>
                <a:gd name="T32" fmla="*/ 742 w 1928"/>
                <a:gd name="T33" fmla="*/ 1541 h 1782"/>
                <a:gd name="T34" fmla="*/ 819 w 1928"/>
                <a:gd name="T35" fmla="*/ 1564 h 1782"/>
                <a:gd name="T36" fmla="*/ 925 w 1928"/>
                <a:gd name="T37" fmla="*/ 1585 h 1782"/>
                <a:gd name="T38" fmla="*/ 1004 w 1928"/>
                <a:gd name="T39" fmla="*/ 1605 h 1782"/>
                <a:gd name="T40" fmla="*/ 1067 w 1928"/>
                <a:gd name="T41" fmla="*/ 1621 h 1782"/>
                <a:gd name="T42" fmla="*/ 1151 w 1928"/>
                <a:gd name="T43" fmla="*/ 1640 h 1782"/>
                <a:gd name="T44" fmla="*/ 1215 w 1928"/>
                <a:gd name="T45" fmla="*/ 1656 h 1782"/>
                <a:gd name="T46" fmla="*/ 1292 w 1928"/>
                <a:gd name="T47" fmla="*/ 1676 h 1782"/>
                <a:gd name="T48" fmla="*/ 1398 w 1928"/>
                <a:gd name="T49" fmla="*/ 1698 h 1782"/>
                <a:gd name="T50" fmla="*/ 1476 w 1928"/>
                <a:gd name="T51" fmla="*/ 1719 h 1782"/>
                <a:gd name="T52" fmla="*/ 1553 w 1928"/>
                <a:gd name="T53" fmla="*/ 1733 h 1782"/>
                <a:gd name="T54" fmla="*/ 1624 w 1928"/>
                <a:gd name="T55" fmla="*/ 1755 h 1782"/>
                <a:gd name="T56" fmla="*/ 1702 w 1928"/>
                <a:gd name="T57" fmla="*/ 1776 h 1782"/>
                <a:gd name="T58" fmla="*/ 1780 w 1928"/>
                <a:gd name="T59" fmla="*/ 1776 h 1782"/>
                <a:gd name="T60" fmla="*/ 1795 w 1928"/>
                <a:gd name="T61" fmla="*/ 1706 h 1782"/>
                <a:gd name="T62" fmla="*/ 1816 w 1928"/>
                <a:gd name="T63" fmla="*/ 1649 h 1782"/>
                <a:gd name="T64" fmla="*/ 1835 w 1928"/>
                <a:gd name="T65" fmla="*/ 1605 h 1782"/>
                <a:gd name="T66" fmla="*/ 1851 w 1928"/>
                <a:gd name="T67" fmla="*/ 1564 h 1782"/>
                <a:gd name="T68" fmla="*/ 1871 w 1928"/>
                <a:gd name="T69" fmla="*/ 1507 h 1782"/>
                <a:gd name="T70" fmla="*/ 1892 w 1928"/>
                <a:gd name="T71" fmla="*/ 1427 h 1782"/>
                <a:gd name="T72" fmla="*/ 1913 w 1928"/>
                <a:gd name="T73" fmla="*/ 1386 h 1782"/>
                <a:gd name="T74" fmla="*/ 1928 w 1928"/>
                <a:gd name="T75" fmla="*/ 397 h 1782"/>
                <a:gd name="T76" fmla="*/ 1851 w 1928"/>
                <a:gd name="T77" fmla="*/ 377 h 1782"/>
                <a:gd name="T78" fmla="*/ 1780 w 1928"/>
                <a:gd name="T79" fmla="*/ 361 h 1782"/>
                <a:gd name="T80" fmla="*/ 1702 w 1928"/>
                <a:gd name="T81" fmla="*/ 342 h 1782"/>
                <a:gd name="T82" fmla="*/ 1618 w 1928"/>
                <a:gd name="T83" fmla="*/ 326 h 1782"/>
                <a:gd name="T84" fmla="*/ 1539 w 1928"/>
                <a:gd name="T85" fmla="*/ 312 h 1782"/>
                <a:gd name="T86" fmla="*/ 1462 w 1928"/>
                <a:gd name="T87" fmla="*/ 298 h 1782"/>
                <a:gd name="T88" fmla="*/ 1384 w 1928"/>
                <a:gd name="T89" fmla="*/ 277 h 1782"/>
                <a:gd name="T90" fmla="*/ 1265 w 1928"/>
                <a:gd name="T91" fmla="*/ 249 h 1782"/>
                <a:gd name="T92" fmla="*/ 1194 w 1928"/>
                <a:gd name="T93" fmla="*/ 228 h 1782"/>
                <a:gd name="T94" fmla="*/ 1116 w 1928"/>
                <a:gd name="T95" fmla="*/ 213 h 1782"/>
                <a:gd name="T96" fmla="*/ 1039 w 1928"/>
                <a:gd name="T97" fmla="*/ 200 h 1782"/>
                <a:gd name="T98" fmla="*/ 953 w 1928"/>
                <a:gd name="T99" fmla="*/ 178 h 1782"/>
                <a:gd name="T100" fmla="*/ 876 w 1928"/>
                <a:gd name="T101" fmla="*/ 164 h 1782"/>
                <a:gd name="T102" fmla="*/ 797 w 1928"/>
                <a:gd name="T103" fmla="*/ 143 h 1782"/>
                <a:gd name="T104" fmla="*/ 721 w 1928"/>
                <a:gd name="T105" fmla="*/ 129 h 1782"/>
                <a:gd name="T106" fmla="*/ 643 w 1928"/>
                <a:gd name="T107" fmla="*/ 107 h 1782"/>
                <a:gd name="T108" fmla="*/ 515 w 1928"/>
                <a:gd name="T109" fmla="*/ 86 h 1782"/>
                <a:gd name="T110" fmla="*/ 439 w 1928"/>
                <a:gd name="T111" fmla="*/ 63 h 1782"/>
                <a:gd name="T112" fmla="*/ 360 w 1928"/>
                <a:gd name="T113" fmla="*/ 50 h 1782"/>
                <a:gd name="T114" fmla="*/ 283 w 1928"/>
                <a:gd name="T115" fmla="*/ 27 h 1782"/>
                <a:gd name="T116" fmla="*/ 213 w 1928"/>
                <a:gd name="T117" fmla="*/ 14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8" h="1782">
                  <a:moveTo>
                    <a:pt x="135" y="0"/>
                  </a:moveTo>
                  <a:lnTo>
                    <a:pt x="135" y="27"/>
                  </a:lnTo>
                  <a:lnTo>
                    <a:pt x="126" y="27"/>
                  </a:lnTo>
                  <a:lnTo>
                    <a:pt x="126" y="57"/>
                  </a:lnTo>
                  <a:lnTo>
                    <a:pt x="120" y="57"/>
                  </a:lnTo>
                  <a:lnTo>
                    <a:pt x="120" y="86"/>
                  </a:lnTo>
                  <a:lnTo>
                    <a:pt x="112" y="86"/>
                  </a:lnTo>
                  <a:lnTo>
                    <a:pt x="112" y="107"/>
                  </a:lnTo>
                  <a:lnTo>
                    <a:pt x="99" y="107"/>
                  </a:lnTo>
                  <a:lnTo>
                    <a:pt x="99" y="129"/>
                  </a:lnTo>
                  <a:lnTo>
                    <a:pt x="91" y="129"/>
                  </a:lnTo>
                  <a:lnTo>
                    <a:pt x="91" y="178"/>
                  </a:lnTo>
                  <a:lnTo>
                    <a:pt x="78" y="178"/>
                  </a:lnTo>
                  <a:lnTo>
                    <a:pt x="78" y="200"/>
                  </a:lnTo>
                  <a:lnTo>
                    <a:pt x="72" y="200"/>
                  </a:lnTo>
                  <a:lnTo>
                    <a:pt x="72" y="219"/>
                  </a:lnTo>
                  <a:lnTo>
                    <a:pt x="55" y="219"/>
                  </a:lnTo>
                  <a:lnTo>
                    <a:pt x="55" y="262"/>
                  </a:lnTo>
                  <a:lnTo>
                    <a:pt x="42" y="262"/>
                  </a:lnTo>
                  <a:lnTo>
                    <a:pt x="42" y="298"/>
                  </a:lnTo>
                  <a:lnTo>
                    <a:pt x="36" y="298"/>
                  </a:lnTo>
                  <a:lnTo>
                    <a:pt x="36" y="320"/>
                  </a:lnTo>
                  <a:lnTo>
                    <a:pt x="21" y="320"/>
                  </a:lnTo>
                  <a:lnTo>
                    <a:pt x="21" y="361"/>
                  </a:lnTo>
                  <a:lnTo>
                    <a:pt x="7" y="361"/>
                  </a:lnTo>
                  <a:lnTo>
                    <a:pt x="7" y="391"/>
                  </a:lnTo>
                  <a:lnTo>
                    <a:pt x="0" y="391"/>
                  </a:lnTo>
                  <a:lnTo>
                    <a:pt x="0" y="1365"/>
                  </a:lnTo>
                  <a:lnTo>
                    <a:pt x="7" y="1365"/>
                  </a:lnTo>
                  <a:lnTo>
                    <a:pt x="7" y="1372"/>
                  </a:lnTo>
                  <a:lnTo>
                    <a:pt x="42" y="1372"/>
                  </a:lnTo>
                  <a:lnTo>
                    <a:pt x="42" y="1378"/>
                  </a:lnTo>
                  <a:lnTo>
                    <a:pt x="78" y="1378"/>
                  </a:lnTo>
                  <a:lnTo>
                    <a:pt x="78" y="1386"/>
                  </a:lnTo>
                  <a:lnTo>
                    <a:pt x="112" y="1386"/>
                  </a:lnTo>
                  <a:lnTo>
                    <a:pt x="112" y="1392"/>
                  </a:lnTo>
                  <a:lnTo>
                    <a:pt x="148" y="1392"/>
                  </a:lnTo>
                  <a:lnTo>
                    <a:pt x="148" y="1408"/>
                  </a:lnTo>
                  <a:lnTo>
                    <a:pt x="192" y="1408"/>
                  </a:lnTo>
                  <a:lnTo>
                    <a:pt x="192" y="1414"/>
                  </a:lnTo>
                  <a:lnTo>
                    <a:pt x="226" y="1414"/>
                  </a:lnTo>
                  <a:lnTo>
                    <a:pt x="226" y="1422"/>
                  </a:lnTo>
                  <a:lnTo>
                    <a:pt x="262" y="1422"/>
                  </a:lnTo>
                  <a:lnTo>
                    <a:pt x="262" y="1427"/>
                  </a:lnTo>
                  <a:lnTo>
                    <a:pt x="297" y="1427"/>
                  </a:lnTo>
                  <a:lnTo>
                    <a:pt x="297" y="1443"/>
                  </a:lnTo>
                  <a:lnTo>
                    <a:pt x="338" y="1443"/>
                  </a:lnTo>
                  <a:lnTo>
                    <a:pt x="338" y="1449"/>
                  </a:lnTo>
                  <a:lnTo>
                    <a:pt x="373" y="1449"/>
                  </a:lnTo>
                  <a:lnTo>
                    <a:pt x="373" y="1457"/>
                  </a:lnTo>
                  <a:lnTo>
                    <a:pt x="409" y="1457"/>
                  </a:lnTo>
                  <a:lnTo>
                    <a:pt x="409" y="1463"/>
                  </a:lnTo>
                  <a:lnTo>
                    <a:pt x="439" y="1463"/>
                  </a:lnTo>
                  <a:lnTo>
                    <a:pt x="439" y="1479"/>
                  </a:lnTo>
                  <a:lnTo>
                    <a:pt x="515" y="1479"/>
                  </a:lnTo>
                  <a:lnTo>
                    <a:pt x="515" y="1492"/>
                  </a:lnTo>
                  <a:lnTo>
                    <a:pt x="550" y="1492"/>
                  </a:lnTo>
                  <a:lnTo>
                    <a:pt x="550" y="1498"/>
                  </a:lnTo>
                  <a:lnTo>
                    <a:pt x="586" y="1498"/>
                  </a:lnTo>
                  <a:lnTo>
                    <a:pt x="586" y="1507"/>
                  </a:lnTo>
                  <a:lnTo>
                    <a:pt x="629" y="1507"/>
                  </a:lnTo>
                  <a:lnTo>
                    <a:pt x="629" y="1520"/>
                  </a:lnTo>
                  <a:lnTo>
                    <a:pt x="672" y="1520"/>
                  </a:lnTo>
                  <a:lnTo>
                    <a:pt x="672" y="1528"/>
                  </a:lnTo>
                  <a:lnTo>
                    <a:pt x="707" y="1528"/>
                  </a:lnTo>
                  <a:lnTo>
                    <a:pt x="707" y="1534"/>
                  </a:lnTo>
                  <a:lnTo>
                    <a:pt x="742" y="1534"/>
                  </a:lnTo>
                  <a:lnTo>
                    <a:pt x="742" y="1541"/>
                  </a:lnTo>
                  <a:lnTo>
                    <a:pt x="778" y="1541"/>
                  </a:lnTo>
                  <a:lnTo>
                    <a:pt x="778" y="1556"/>
                  </a:lnTo>
                  <a:lnTo>
                    <a:pt x="819" y="1556"/>
                  </a:lnTo>
                  <a:lnTo>
                    <a:pt x="819" y="1564"/>
                  </a:lnTo>
                  <a:lnTo>
                    <a:pt x="854" y="1564"/>
                  </a:lnTo>
                  <a:lnTo>
                    <a:pt x="854" y="1577"/>
                  </a:lnTo>
                  <a:lnTo>
                    <a:pt x="925" y="1577"/>
                  </a:lnTo>
                  <a:lnTo>
                    <a:pt x="925" y="1585"/>
                  </a:lnTo>
                  <a:lnTo>
                    <a:pt x="953" y="1585"/>
                  </a:lnTo>
                  <a:lnTo>
                    <a:pt x="953" y="1591"/>
                  </a:lnTo>
                  <a:lnTo>
                    <a:pt x="1004" y="1591"/>
                  </a:lnTo>
                  <a:lnTo>
                    <a:pt x="1004" y="1605"/>
                  </a:lnTo>
                  <a:lnTo>
                    <a:pt x="1039" y="1605"/>
                  </a:lnTo>
                  <a:lnTo>
                    <a:pt x="1039" y="1613"/>
                  </a:lnTo>
                  <a:lnTo>
                    <a:pt x="1067" y="1613"/>
                  </a:lnTo>
                  <a:lnTo>
                    <a:pt x="1067" y="1621"/>
                  </a:lnTo>
                  <a:lnTo>
                    <a:pt x="1101" y="1621"/>
                  </a:lnTo>
                  <a:lnTo>
                    <a:pt x="1101" y="1634"/>
                  </a:lnTo>
                  <a:lnTo>
                    <a:pt x="1151" y="1634"/>
                  </a:lnTo>
                  <a:lnTo>
                    <a:pt x="1151" y="1640"/>
                  </a:lnTo>
                  <a:lnTo>
                    <a:pt x="1181" y="1640"/>
                  </a:lnTo>
                  <a:lnTo>
                    <a:pt x="1181" y="1649"/>
                  </a:lnTo>
                  <a:lnTo>
                    <a:pt x="1215" y="1649"/>
                  </a:lnTo>
                  <a:lnTo>
                    <a:pt x="1215" y="1656"/>
                  </a:lnTo>
                  <a:lnTo>
                    <a:pt x="1251" y="1656"/>
                  </a:lnTo>
                  <a:lnTo>
                    <a:pt x="1251" y="1670"/>
                  </a:lnTo>
                  <a:lnTo>
                    <a:pt x="1292" y="1670"/>
                  </a:lnTo>
                  <a:lnTo>
                    <a:pt x="1292" y="1676"/>
                  </a:lnTo>
                  <a:lnTo>
                    <a:pt x="1327" y="1676"/>
                  </a:lnTo>
                  <a:lnTo>
                    <a:pt x="1327" y="1691"/>
                  </a:lnTo>
                  <a:lnTo>
                    <a:pt x="1398" y="1691"/>
                  </a:lnTo>
                  <a:lnTo>
                    <a:pt x="1398" y="1698"/>
                  </a:lnTo>
                  <a:lnTo>
                    <a:pt x="1441" y="1698"/>
                  </a:lnTo>
                  <a:lnTo>
                    <a:pt x="1441" y="1706"/>
                  </a:lnTo>
                  <a:lnTo>
                    <a:pt x="1476" y="1706"/>
                  </a:lnTo>
                  <a:lnTo>
                    <a:pt x="1476" y="1719"/>
                  </a:lnTo>
                  <a:lnTo>
                    <a:pt x="1512" y="1719"/>
                  </a:lnTo>
                  <a:lnTo>
                    <a:pt x="1512" y="1727"/>
                  </a:lnTo>
                  <a:lnTo>
                    <a:pt x="1553" y="1727"/>
                  </a:lnTo>
                  <a:lnTo>
                    <a:pt x="1553" y="1733"/>
                  </a:lnTo>
                  <a:lnTo>
                    <a:pt x="1588" y="1733"/>
                  </a:lnTo>
                  <a:lnTo>
                    <a:pt x="1588" y="1747"/>
                  </a:lnTo>
                  <a:lnTo>
                    <a:pt x="1624" y="1747"/>
                  </a:lnTo>
                  <a:lnTo>
                    <a:pt x="1624" y="1755"/>
                  </a:lnTo>
                  <a:lnTo>
                    <a:pt x="1666" y="1755"/>
                  </a:lnTo>
                  <a:lnTo>
                    <a:pt x="1666" y="1761"/>
                  </a:lnTo>
                  <a:lnTo>
                    <a:pt x="1702" y="1761"/>
                  </a:lnTo>
                  <a:lnTo>
                    <a:pt x="1702" y="1776"/>
                  </a:lnTo>
                  <a:lnTo>
                    <a:pt x="1729" y="1776"/>
                  </a:lnTo>
                  <a:lnTo>
                    <a:pt x="1729" y="1782"/>
                  </a:lnTo>
                  <a:lnTo>
                    <a:pt x="1780" y="1782"/>
                  </a:lnTo>
                  <a:lnTo>
                    <a:pt x="1780" y="1776"/>
                  </a:lnTo>
                  <a:lnTo>
                    <a:pt x="1786" y="1776"/>
                  </a:lnTo>
                  <a:lnTo>
                    <a:pt x="1786" y="1733"/>
                  </a:lnTo>
                  <a:lnTo>
                    <a:pt x="1795" y="1733"/>
                  </a:lnTo>
                  <a:lnTo>
                    <a:pt x="1795" y="1706"/>
                  </a:lnTo>
                  <a:lnTo>
                    <a:pt x="1800" y="1706"/>
                  </a:lnTo>
                  <a:lnTo>
                    <a:pt x="1800" y="1691"/>
                  </a:lnTo>
                  <a:lnTo>
                    <a:pt x="1816" y="1691"/>
                  </a:lnTo>
                  <a:lnTo>
                    <a:pt x="1816" y="1649"/>
                  </a:lnTo>
                  <a:lnTo>
                    <a:pt x="1822" y="1649"/>
                  </a:lnTo>
                  <a:lnTo>
                    <a:pt x="1822" y="1621"/>
                  </a:lnTo>
                  <a:lnTo>
                    <a:pt x="1835" y="1621"/>
                  </a:lnTo>
                  <a:lnTo>
                    <a:pt x="1835" y="1605"/>
                  </a:lnTo>
                  <a:lnTo>
                    <a:pt x="1843" y="1605"/>
                  </a:lnTo>
                  <a:lnTo>
                    <a:pt x="1843" y="1577"/>
                  </a:lnTo>
                  <a:lnTo>
                    <a:pt x="1851" y="1577"/>
                  </a:lnTo>
                  <a:lnTo>
                    <a:pt x="1851" y="1564"/>
                  </a:lnTo>
                  <a:lnTo>
                    <a:pt x="1857" y="1564"/>
                  </a:lnTo>
                  <a:lnTo>
                    <a:pt x="1857" y="1528"/>
                  </a:lnTo>
                  <a:lnTo>
                    <a:pt x="1871" y="1528"/>
                  </a:lnTo>
                  <a:lnTo>
                    <a:pt x="1871" y="1507"/>
                  </a:lnTo>
                  <a:lnTo>
                    <a:pt x="1879" y="1507"/>
                  </a:lnTo>
                  <a:lnTo>
                    <a:pt x="1879" y="1479"/>
                  </a:lnTo>
                  <a:lnTo>
                    <a:pt x="1892" y="1479"/>
                  </a:lnTo>
                  <a:lnTo>
                    <a:pt x="1892" y="1427"/>
                  </a:lnTo>
                  <a:lnTo>
                    <a:pt x="1906" y="1427"/>
                  </a:lnTo>
                  <a:lnTo>
                    <a:pt x="1906" y="1414"/>
                  </a:lnTo>
                  <a:lnTo>
                    <a:pt x="1913" y="1414"/>
                  </a:lnTo>
                  <a:lnTo>
                    <a:pt x="1913" y="1386"/>
                  </a:lnTo>
                  <a:lnTo>
                    <a:pt x="1922" y="1386"/>
                  </a:lnTo>
                  <a:lnTo>
                    <a:pt x="1922" y="1372"/>
                  </a:lnTo>
                  <a:lnTo>
                    <a:pt x="1928" y="1372"/>
                  </a:lnTo>
                  <a:lnTo>
                    <a:pt x="1928" y="397"/>
                  </a:lnTo>
                  <a:lnTo>
                    <a:pt x="1892" y="397"/>
                  </a:lnTo>
                  <a:lnTo>
                    <a:pt x="1892" y="391"/>
                  </a:lnTo>
                  <a:lnTo>
                    <a:pt x="1851" y="391"/>
                  </a:lnTo>
                  <a:lnTo>
                    <a:pt x="1851" y="377"/>
                  </a:lnTo>
                  <a:lnTo>
                    <a:pt x="1816" y="377"/>
                  </a:lnTo>
                  <a:lnTo>
                    <a:pt x="1816" y="370"/>
                  </a:lnTo>
                  <a:lnTo>
                    <a:pt x="1780" y="370"/>
                  </a:lnTo>
                  <a:lnTo>
                    <a:pt x="1780" y="361"/>
                  </a:lnTo>
                  <a:lnTo>
                    <a:pt x="1729" y="361"/>
                  </a:lnTo>
                  <a:lnTo>
                    <a:pt x="1729" y="355"/>
                  </a:lnTo>
                  <a:lnTo>
                    <a:pt x="1702" y="355"/>
                  </a:lnTo>
                  <a:lnTo>
                    <a:pt x="1702" y="342"/>
                  </a:lnTo>
                  <a:lnTo>
                    <a:pt x="1653" y="342"/>
                  </a:lnTo>
                  <a:lnTo>
                    <a:pt x="1653" y="334"/>
                  </a:lnTo>
                  <a:lnTo>
                    <a:pt x="1618" y="334"/>
                  </a:lnTo>
                  <a:lnTo>
                    <a:pt x="1618" y="326"/>
                  </a:lnTo>
                  <a:lnTo>
                    <a:pt x="1574" y="326"/>
                  </a:lnTo>
                  <a:lnTo>
                    <a:pt x="1574" y="320"/>
                  </a:lnTo>
                  <a:lnTo>
                    <a:pt x="1539" y="320"/>
                  </a:lnTo>
                  <a:lnTo>
                    <a:pt x="1539" y="312"/>
                  </a:lnTo>
                  <a:lnTo>
                    <a:pt x="1498" y="312"/>
                  </a:lnTo>
                  <a:lnTo>
                    <a:pt x="1498" y="306"/>
                  </a:lnTo>
                  <a:lnTo>
                    <a:pt x="1462" y="306"/>
                  </a:lnTo>
                  <a:lnTo>
                    <a:pt x="1462" y="298"/>
                  </a:lnTo>
                  <a:lnTo>
                    <a:pt x="1419" y="298"/>
                  </a:lnTo>
                  <a:lnTo>
                    <a:pt x="1419" y="285"/>
                  </a:lnTo>
                  <a:lnTo>
                    <a:pt x="1384" y="285"/>
                  </a:lnTo>
                  <a:lnTo>
                    <a:pt x="1384" y="277"/>
                  </a:lnTo>
                  <a:lnTo>
                    <a:pt x="1341" y="277"/>
                  </a:lnTo>
                  <a:lnTo>
                    <a:pt x="1341" y="262"/>
                  </a:lnTo>
                  <a:lnTo>
                    <a:pt x="1265" y="262"/>
                  </a:lnTo>
                  <a:lnTo>
                    <a:pt x="1265" y="249"/>
                  </a:lnTo>
                  <a:lnTo>
                    <a:pt x="1229" y="249"/>
                  </a:lnTo>
                  <a:lnTo>
                    <a:pt x="1229" y="241"/>
                  </a:lnTo>
                  <a:lnTo>
                    <a:pt x="1194" y="241"/>
                  </a:lnTo>
                  <a:lnTo>
                    <a:pt x="1194" y="228"/>
                  </a:lnTo>
                  <a:lnTo>
                    <a:pt x="1151" y="228"/>
                  </a:lnTo>
                  <a:lnTo>
                    <a:pt x="1151" y="219"/>
                  </a:lnTo>
                  <a:lnTo>
                    <a:pt x="1116" y="219"/>
                  </a:lnTo>
                  <a:lnTo>
                    <a:pt x="1116" y="213"/>
                  </a:lnTo>
                  <a:lnTo>
                    <a:pt x="1067" y="213"/>
                  </a:lnTo>
                  <a:lnTo>
                    <a:pt x="1067" y="205"/>
                  </a:lnTo>
                  <a:lnTo>
                    <a:pt x="1039" y="205"/>
                  </a:lnTo>
                  <a:lnTo>
                    <a:pt x="1039" y="200"/>
                  </a:lnTo>
                  <a:lnTo>
                    <a:pt x="987" y="200"/>
                  </a:lnTo>
                  <a:lnTo>
                    <a:pt x="987" y="192"/>
                  </a:lnTo>
                  <a:lnTo>
                    <a:pt x="953" y="192"/>
                  </a:lnTo>
                  <a:lnTo>
                    <a:pt x="953" y="178"/>
                  </a:lnTo>
                  <a:lnTo>
                    <a:pt x="911" y="178"/>
                  </a:lnTo>
                  <a:lnTo>
                    <a:pt x="911" y="170"/>
                  </a:lnTo>
                  <a:lnTo>
                    <a:pt x="876" y="170"/>
                  </a:lnTo>
                  <a:lnTo>
                    <a:pt x="876" y="164"/>
                  </a:lnTo>
                  <a:lnTo>
                    <a:pt x="833" y="164"/>
                  </a:lnTo>
                  <a:lnTo>
                    <a:pt x="833" y="148"/>
                  </a:lnTo>
                  <a:lnTo>
                    <a:pt x="797" y="148"/>
                  </a:lnTo>
                  <a:lnTo>
                    <a:pt x="797" y="143"/>
                  </a:lnTo>
                  <a:lnTo>
                    <a:pt x="757" y="143"/>
                  </a:lnTo>
                  <a:lnTo>
                    <a:pt x="757" y="135"/>
                  </a:lnTo>
                  <a:lnTo>
                    <a:pt x="721" y="135"/>
                  </a:lnTo>
                  <a:lnTo>
                    <a:pt x="721" y="129"/>
                  </a:lnTo>
                  <a:lnTo>
                    <a:pt x="677" y="129"/>
                  </a:lnTo>
                  <a:lnTo>
                    <a:pt x="677" y="113"/>
                  </a:lnTo>
                  <a:lnTo>
                    <a:pt x="643" y="113"/>
                  </a:lnTo>
                  <a:lnTo>
                    <a:pt x="643" y="107"/>
                  </a:lnTo>
                  <a:lnTo>
                    <a:pt x="566" y="107"/>
                  </a:lnTo>
                  <a:lnTo>
                    <a:pt x="566" y="93"/>
                  </a:lnTo>
                  <a:lnTo>
                    <a:pt x="515" y="93"/>
                  </a:lnTo>
                  <a:lnTo>
                    <a:pt x="515" y="86"/>
                  </a:lnTo>
                  <a:lnTo>
                    <a:pt x="487" y="86"/>
                  </a:lnTo>
                  <a:lnTo>
                    <a:pt x="487" y="77"/>
                  </a:lnTo>
                  <a:lnTo>
                    <a:pt x="439" y="77"/>
                  </a:lnTo>
                  <a:lnTo>
                    <a:pt x="439" y="63"/>
                  </a:lnTo>
                  <a:lnTo>
                    <a:pt x="409" y="63"/>
                  </a:lnTo>
                  <a:lnTo>
                    <a:pt x="409" y="57"/>
                  </a:lnTo>
                  <a:lnTo>
                    <a:pt x="360" y="57"/>
                  </a:lnTo>
                  <a:lnTo>
                    <a:pt x="360" y="50"/>
                  </a:lnTo>
                  <a:lnTo>
                    <a:pt x="325" y="50"/>
                  </a:lnTo>
                  <a:lnTo>
                    <a:pt x="325" y="36"/>
                  </a:lnTo>
                  <a:lnTo>
                    <a:pt x="283" y="36"/>
                  </a:lnTo>
                  <a:lnTo>
                    <a:pt x="283" y="27"/>
                  </a:lnTo>
                  <a:lnTo>
                    <a:pt x="248" y="27"/>
                  </a:lnTo>
                  <a:lnTo>
                    <a:pt x="248" y="22"/>
                  </a:lnTo>
                  <a:lnTo>
                    <a:pt x="213" y="22"/>
                  </a:lnTo>
                  <a:lnTo>
                    <a:pt x="213" y="14"/>
                  </a:lnTo>
                  <a:lnTo>
                    <a:pt x="169" y="14"/>
                  </a:lnTo>
                  <a:lnTo>
                    <a:pt x="169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20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14">
              <a:extLst>
                <a:ext uri="{FF2B5EF4-FFF2-40B4-BE49-F238E27FC236}">
                  <a16:creationId xmlns:a16="http://schemas.microsoft.com/office/drawing/2014/main" id="{72D497FD-BD05-4CA6-9968-A08CCD257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" y="1764"/>
              <a:ext cx="106" cy="89"/>
            </a:xfrm>
            <a:custGeom>
              <a:avLst/>
              <a:gdLst>
                <a:gd name="T0" fmla="*/ 71 w 1802"/>
                <a:gd name="T1" fmla="*/ 57 h 1782"/>
                <a:gd name="T2" fmla="*/ 57 w 1802"/>
                <a:gd name="T3" fmla="*/ 107 h 1782"/>
                <a:gd name="T4" fmla="*/ 36 w 1802"/>
                <a:gd name="T5" fmla="*/ 178 h 1782"/>
                <a:gd name="T6" fmla="*/ 17 w 1802"/>
                <a:gd name="T7" fmla="*/ 219 h 1782"/>
                <a:gd name="T8" fmla="*/ 23 w 1802"/>
                <a:gd name="T9" fmla="*/ 1386 h 1782"/>
                <a:gd name="T10" fmla="*/ 93 w 1802"/>
                <a:gd name="T11" fmla="*/ 1408 h 1782"/>
                <a:gd name="T12" fmla="*/ 171 w 1802"/>
                <a:gd name="T13" fmla="*/ 1422 h 1782"/>
                <a:gd name="T14" fmla="*/ 242 w 1802"/>
                <a:gd name="T15" fmla="*/ 1443 h 1782"/>
                <a:gd name="T16" fmla="*/ 318 w 1802"/>
                <a:gd name="T17" fmla="*/ 1457 h 1782"/>
                <a:gd name="T18" fmla="*/ 384 w 1802"/>
                <a:gd name="T19" fmla="*/ 1479 h 1782"/>
                <a:gd name="T20" fmla="*/ 495 w 1802"/>
                <a:gd name="T21" fmla="*/ 1498 h 1782"/>
                <a:gd name="T22" fmla="*/ 574 w 1802"/>
                <a:gd name="T23" fmla="*/ 1520 h 1782"/>
                <a:gd name="T24" fmla="*/ 652 w 1802"/>
                <a:gd name="T25" fmla="*/ 1534 h 1782"/>
                <a:gd name="T26" fmla="*/ 723 w 1802"/>
                <a:gd name="T27" fmla="*/ 1556 h 1782"/>
                <a:gd name="T28" fmla="*/ 799 w 1802"/>
                <a:gd name="T29" fmla="*/ 1577 h 1782"/>
                <a:gd name="T30" fmla="*/ 898 w 1802"/>
                <a:gd name="T31" fmla="*/ 1591 h 1782"/>
                <a:gd name="T32" fmla="*/ 984 w 1802"/>
                <a:gd name="T33" fmla="*/ 1613 h 1782"/>
                <a:gd name="T34" fmla="*/ 1046 w 1802"/>
                <a:gd name="T35" fmla="*/ 1634 h 1782"/>
                <a:gd name="T36" fmla="*/ 1126 w 1802"/>
                <a:gd name="T37" fmla="*/ 1649 h 1782"/>
                <a:gd name="T38" fmla="*/ 1196 w 1802"/>
                <a:gd name="T39" fmla="*/ 1670 h 1782"/>
                <a:gd name="T40" fmla="*/ 1272 w 1802"/>
                <a:gd name="T41" fmla="*/ 1691 h 1782"/>
                <a:gd name="T42" fmla="*/ 1386 w 1802"/>
                <a:gd name="T43" fmla="*/ 1706 h 1782"/>
                <a:gd name="T44" fmla="*/ 1457 w 1802"/>
                <a:gd name="T45" fmla="*/ 1727 h 1782"/>
                <a:gd name="T46" fmla="*/ 1533 w 1802"/>
                <a:gd name="T47" fmla="*/ 1747 h 1782"/>
                <a:gd name="T48" fmla="*/ 1611 w 1802"/>
                <a:gd name="T49" fmla="*/ 1761 h 1782"/>
                <a:gd name="T50" fmla="*/ 1674 w 1802"/>
                <a:gd name="T51" fmla="*/ 1782 h 1782"/>
                <a:gd name="T52" fmla="*/ 1731 w 1802"/>
                <a:gd name="T53" fmla="*/ 1733 h 1782"/>
                <a:gd name="T54" fmla="*/ 1745 w 1802"/>
                <a:gd name="T55" fmla="*/ 1691 h 1782"/>
                <a:gd name="T56" fmla="*/ 1767 w 1802"/>
                <a:gd name="T57" fmla="*/ 1621 h 1782"/>
                <a:gd name="T58" fmla="*/ 1788 w 1802"/>
                <a:gd name="T59" fmla="*/ 1577 h 1782"/>
                <a:gd name="T60" fmla="*/ 1802 w 1802"/>
                <a:gd name="T61" fmla="*/ 391 h 1782"/>
                <a:gd name="T62" fmla="*/ 1761 w 1802"/>
                <a:gd name="T63" fmla="*/ 370 h 1782"/>
                <a:gd name="T64" fmla="*/ 1674 w 1802"/>
                <a:gd name="T65" fmla="*/ 355 h 1782"/>
                <a:gd name="T66" fmla="*/ 1598 w 1802"/>
                <a:gd name="T67" fmla="*/ 334 h 1782"/>
                <a:gd name="T68" fmla="*/ 1519 w 1802"/>
                <a:gd name="T69" fmla="*/ 320 h 1782"/>
                <a:gd name="T70" fmla="*/ 1443 w 1802"/>
                <a:gd name="T71" fmla="*/ 306 h 1782"/>
                <a:gd name="T72" fmla="*/ 1364 w 1802"/>
                <a:gd name="T73" fmla="*/ 285 h 1782"/>
                <a:gd name="T74" fmla="*/ 1286 w 1802"/>
                <a:gd name="T75" fmla="*/ 262 h 1782"/>
                <a:gd name="T76" fmla="*/ 1174 w 1802"/>
                <a:gd name="T77" fmla="*/ 241 h 1782"/>
                <a:gd name="T78" fmla="*/ 1096 w 1802"/>
                <a:gd name="T79" fmla="*/ 219 h 1782"/>
                <a:gd name="T80" fmla="*/ 1012 w 1802"/>
                <a:gd name="T81" fmla="*/ 205 h 1782"/>
                <a:gd name="T82" fmla="*/ 932 w 1802"/>
                <a:gd name="T83" fmla="*/ 192 h 1782"/>
                <a:gd name="T84" fmla="*/ 856 w 1802"/>
                <a:gd name="T85" fmla="*/ 170 h 1782"/>
                <a:gd name="T86" fmla="*/ 778 w 1802"/>
                <a:gd name="T87" fmla="*/ 148 h 1782"/>
                <a:gd name="T88" fmla="*/ 702 w 1802"/>
                <a:gd name="T89" fmla="*/ 135 h 1782"/>
                <a:gd name="T90" fmla="*/ 622 w 1802"/>
                <a:gd name="T91" fmla="*/ 113 h 1782"/>
                <a:gd name="T92" fmla="*/ 511 w 1802"/>
                <a:gd name="T93" fmla="*/ 93 h 1782"/>
                <a:gd name="T94" fmla="*/ 432 w 1802"/>
                <a:gd name="T95" fmla="*/ 77 h 1782"/>
                <a:gd name="T96" fmla="*/ 354 w 1802"/>
                <a:gd name="T97" fmla="*/ 57 h 1782"/>
                <a:gd name="T98" fmla="*/ 270 w 1802"/>
                <a:gd name="T99" fmla="*/ 36 h 1782"/>
                <a:gd name="T100" fmla="*/ 193 w 1802"/>
                <a:gd name="T101" fmla="*/ 22 h 1782"/>
                <a:gd name="T102" fmla="*/ 114 w 1802"/>
                <a:gd name="T103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02" h="1782">
                  <a:moveTo>
                    <a:pt x="80" y="0"/>
                  </a:moveTo>
                  <a:lnTo>
                    <a:pt x="80" y="27"/>
                  </a:lnTo>
                  <a:lnTo>
                    <a:pt x="71" y="27"/>
                  </a:lnTo>
                  <a:lnTo>
                    <a:pt x="71" y="57"/>
                  </a:lnTo>
                  <a:lnTo>
                    <a:pt x="65" y="57"/>
                  </a:lnTo>
                  <a:lnTo>
                    <a:pt x="65" y="86"/>
                  </a:lnTo>
                  <a:lnTo>
                    <a:pt x="57" y="86"/>
                  </a:lnTo>
                  <a:lnTo>
                    <a:pt x="57" y="107"/>
                  </a:lnTo>
                  <a:lnTo>
                    <a:pt x="44" y="107"/>
                  </a:lnTo>
                  <a:lnTo>
                    <a:pt x="44" y="129"/>
                  </a:lnTo>
                  <a:lnTo>
                    <a:pt x="36" y="129"/>
                  </a:lnTo>
                  <a:lnTo>
                    <a:pt x="36" y="178"/>
                  </a:lnTo>
                  <a:lnTo>
                    <a:pt x="23" y="178"/>
                  </a:lnTo>
                  <a:lnTo>
                    <a:pt x="23" y="200"/>
                  </a:lnTo>
                  <a:lnTo>
                    <a:pt x="17" y="200"/>
                  </a:lnTo>
                  <a:lnTo>
                    <a:pt x="17" y="219"/>
                  </a:lnTo>
                  <a:lnTo>
                    <a:pt x="0" y="219"/>
                  </a:lnTo>
                  <a:lnTo>
                    <a:pt x="0" y="1378"/>
                  </a:lnTo>
                  <a:lnTo>
                    <a:pt x="23" y="1378"/>
                  </a:lnTo>
                  <a:lnTo>
                    <a:pt x="23" y="1386"/>
                  </a:lnTo>
                  <a:lnTo>
                    <a:pt x="57" y="1386"/>
                  </a:lnTo>
                  <a:lnTo>
                    <a:pt x="57" y="1392"/>
                  </a:lnTo>
                  <a:lnTo>
                    <a:pt x="93" y="1392"/>
                  </a:lnTo>
                  <a:lnTo>
                    <a:pt x="93" y="1408"/>
                  </a:lnTo>
                  <a:lnTo>
                    <a:pt x="137" y="1408"/>
                  </a:lnTo>
                  <a:lnTo>
                    <a:pt x="137" y="1414"/>
                  </a:lnTo>
                  <a:lnTo>
                    <a:pt x="171" y="1414"/>
                  </a:lnTo>
                  <a:lnTo>
                    <a:pt x="171" y="1422"/>
                  </a:lnTo>
                  <a:lnTo>
                    <a:pt x="207" y="1422"/>
                  </a:lnTo>
                  <a:lnTo>
                    <a:pt x="207" y="1427"/>
                  </a:lnTo>
                  <a:lnTo>
                    <a:pt x="242" y="1427"/>
                  </a:lnTo>
                  <a:lnTo>
                    <a:pt x="242" y="1443"/>
                  </a:lnTo>
                  <a:lnTo>
                    <a:pt x="283" y="1443"/>
                  </a:lnTo>
                  <a:lnTo>
                    <a:pt x="283" y="1449"/>
                  </a:lnTo>
                  <a:lnTo>
                    <a:pt x="318" y="1449"/>
                  </a:lnTo>
                  <a:lnTo>
                    <a:pt x="318" y="1457"/>
                  </a:lnTo>
                  <a:lnTo>
                    <a:pt x="354" y="1457"/>
                  </a:lnTo>
                  <a:lnTo>
                    <a:pt x="354" y="1463"/>
                  </a:lnTo>
                  <a:lnTo>
                    <a:pt x="384" y="1463"/>
                  </a:lnTo>
                  <a:lnTo>
                    <a:pt x="384" y="1479"/>
                  </a:lnTo>
                  <a:lnTo>
                    <a:pt x="460" y="1479"/>
                  </a:lnTo>
                  <a:lnTo>
                    <a:pt x="460" y="1492"/>
                  </a:lnTo>
                  <a:lnTo>
                    <a:pt x="495" y="1492"/>
                  </a:lnTo>
                  <a:lnTo>
                    <a:pt x="495" y="1498"/>
                  </a:lnTo>
                  <a:lnTo>
                    <a:pt x="531" y="1498"/>
                  </a:lnTo>
                  <a:lnTo>
                    <a:pt x="531" y="1507"/>
                  </a:lnTo>
                  <a:lnTo>
                    <a:pt x="574" y="1507"/>
                  </a:lnTo>
                  <a:lnTo>
                    <a:pt x="574" y="1520"/>
                  </a:lnTo>
                  <a:lnTo>
                    <a:pt x="617" y="1520"/>
                  </a:lnTo>
                  <a:lnTo>
                    <a:pt x="617" y="1528"/>
                  </a:lnTo>
                  <a:lnTo>
                    <a:pt x="652" y="1528"/>
                  </a:lnTo>
                  <a:lnTo>
                    <a:pt x="652" y="1534"/>
                  </a:lnTo>
                  <a:lnTo>
                    <a:pt x="687" y="1534"/>
                  </a:lnTo>
                  <a:lnTo>
                    <a:pt x="687" y="1541"/>
                  </a:lnTo>
                  <a:lnTo>
                    <a:pt x="723" y="1541"/>
                  </a:lnTo>
                  <a:lnTo>
                    <a:pt x="723" y="1556"/>
                  </a:lnTo>
                  <a:lnTo>
                    <a:pt x="764" y="1556"/>
                  </a:lnTo>
                  <a:lnTo>
                    <a:pt x="764" y="1564"/>
                  </a:lnTo>
                  <a:lnTo>
                    <a:pt x="799" y="1564"/>
                  </a:lnTo>
                  <a:lnTo>
                    <a:pt x="799" y="1577"/>
                  </a:lnTo>
                  <a:lnTo>
                    <a:pt x="870" y="1577"/>
                  </a:lnTo>
                  <a:lnTo>
                    <a:pt x="870" y="1585"/>
                  </a:lnTo>
                  <a:lnTo>
                    <a:pt x="898" y="1585"/>
                  </a:lnTo>
                  <a:lnTo>
                    <a:pt x="898" y="1591"/>
                  </a:lnTo>
                  <a:lnTo>
                    <a:pt x="949" y="1591"/>
                  </a:lnTo>
                  <a:lnTo>
                    <a:pt x="949" y="1605"/>
                  </a:lnTo>
                  <a:lnTo>
                    <a:pt x="984" y="1605"/>
                  </a:lnTo>
                  <a:lnTo>
                    <a:pt x="984" y="1613"/>
                  </a:lnTo>
                  <a:lnTo>
                    <a:pt x="1012" y="1613"/>
                  </a:lnTo>
                  <a:lnTo>
                    <a:pt x="1012" y="1621"/>
                  </a:lnTo>
                  <a:lnTo>
                    <a:pt x="1046" y="1621"/>
                  </a:lnTo>
                  <a:lnTo>
                    <a:pt x="1046" y="1634"/>
                  </a:lnTo>
                  <a:lnTo>
                    <a:pt x="1096" y="1634"/>
                  </a:lnTo>
                  <a:lnTo>
                    <a:pt x="1096" y="1640"/>
                  </a:lnTo>
                  <a:lnTo>
                    <a:pt x="1126" y="1640"/>
                  </a:lnTo>
                  <a:lnTo>
                    <a:pt x="1126" y="1649"/>
                  </a:lnTo>
                  <a:lnTo>
                    <a:pt x="1160" y="1649"/>
                  </a:lnTo>
                  <a:lnTo>
                    <a:pt x="1160" y="1656"/>
                  </a:lnTo>
                  <a:lnTo>
                    <a:pt x="1196" y="1656"/>
                  </a:lnTo>
                  <a:lnTo>
                    <a:pt x="1196" y="1670"/>
                  </a:lnTo>
                  <a:lnTo>
                    <a:pt x="1237" y="1670"/>
                  </a:lnTo>
                  <a:lnTo>
                    <a:pt x="1237" y="1676"/>
                  </a:lnTo>
                  <a:lnTo>
                    <a:pt x="1272" y="1676"/>
                  </a:lnTo>
                  <a:lnTo>
                    <a:pt x="1272" y="1691"/>
                  </a:lnTo>
                  <a:lnTo>
                    <a:pt x="1343" y="1691"/>
                  </a:lnTo>
                  <a:lnTo>
                    <a:pt x="1343" y="1698"/>
                  </a:lnTo>
                  <a:lnTo>
                    <a:pt x="1386" y="1698"/>
                  </a:lnTo>
                  <a:lnTo>
                    <a:pt x="1386" y="1706"/>
                  </a:lnTo>
                  <a:lnTo>
                    <a:pt x="1421" y="1706"/>
                  </a:lnTo>
                  <a:lnTo>
                    <a:pt x="1421" y="1719"/>
                  </a:lnTo>
                  <a:lnTo>
                    <a:pt x="1457" y="1719"/>
                  </a:lnTo>
                  <a:lnTo>
                    <a:pt x="1457" y="1727"/>
                  </a:lnTo>
                  <a:lnTo>
                    <a:pt x="1498" y="1727"/>
                  </a:lnTo>
                  <a:lnTo>
                    <a:pt x="1498" y="1733"/>
                  </a:lnTo>
                  <a:lnTo>
                    <a:pt x="1533" y="1733"/>
                  </a:lnTo>
                  <a:lnTo>
                    <a:pt x="1533" y="1747"/>
                  </a:lnTo>
                  <a:lnTo>
                    <a:pt x="1569" y="1747"/>
                  </a:lnTo>
                  <a:lnTo>
                    <a:pt x="1569" y="1755"/>
                  </a:lnTo>
                  <a:lnTo>
                    <a:pt x="1611" y="1755"/>
                  </a:lnTo>
                  <a:lnTo>
                    <a:pt x="1611" y="1761"/>
                  </a:lnTo>
                  <a:lnTo>
                    <a:pt x="1647" y="1761"/>
                  </a:lnTo>
                  <a:lnTo>
                    <a:pt x="1647" y="1776"/>
                  </a:lnTo>
                  <a:lnTo>
                    <a:pt x="1674" y="1776"/>
                  </a:lnTo>
                  <a:lnTo>
                    <a:pt x="1674" y="1782"/>
                  </a:lnTo>
                  <a:lnTo>
                    <a:pt x="1725" y="1782"/>
                  </a:lnTo>
                  <a:lnTo>
                    <a:pt x="1725" y="1776"/>
                  </a:lnTo>
                  <a:lnTo>
                    <a:pt x="1731" y="1776"/>
                  </a:lnTo>
                  <a:lnTo>
                    <a:pt x="1731" y="1733"/>
                  </a:lnTo>
                  <a:lnTo>
                    <a:pt x="1740" y="1733"/>
                  </a:lnTo>
                  <a:lnTo>
                    <a:pt x="1740" y="1706"/>
                  </a:lnTo>
                  <a:lnTo>
                    <a:pt x="1745" y="1706"/>
                  </a:lnTo>
                  <a:lnTo>
                    <a:pt x="1745" y="1691"/>
                  </a:lnTo>
                  <a:lnTo>
                    <a:pt x="1761" y="1691"/>
                  </a:lnTo>
                  <a:lnTo>
                    <a:pt x="1761" y="1649"/>
                  </a:lnTo>
                  <a:lnTo>
                    <a:pt x="1767" y="1649"/>
                  </a:lnTo>
                  <a:lnTo>
                    <a:pt x="1767" y="1621"/>
                  </a:lnTo>
                  <a:lnTo>
                    <a:pt x="1780" y="1621"/>
                  </a:lnTo>
                  <a:lnTo>
                    <a:pt x="1780" y="1605"/>
                  </a:lnTo>
                  <a:lnTo>
                    <a:pt x="1788" y="1605"/>
                  </a:lnTo>
                  <a:lnTo>
                    <a:pt x="1788" y="1577"/>
                  </a:lnTo>
                  <a:lnTo>
                    <a:pt x="1796" y="1577"/>
                  </a:lnTo>
                  <a:lnTo>
                    <a:pt x="1796" y="1564"/>
                  </a:lnTo>
                  <a:lnTo>
                    <a:pt x="1802" y="1564"/>
                  </a:lnTo>
                  <a:lnTo>
                    <a:pt x="1802" y="391"/>
                  </a:lnTo>
                  <a:lnTo>
                    <a:pt x="1796" y="391"/>
                  </a:lnTo>
                  <a:lnTo>
                    <a:pt x="1796" y="377"/>
                  </a:lnTo>
                  <a:lnTo>
                    <a:pt x="1761" y="377"/>
                  </a:lnTo>
                  <a:lnTo>
                    <a:pt x="1761" y="370"/>
                  </a:lnTo>
                  <a:lnTo>
                    <a:pt x="1725" y="370"/>
                  </a:lnTo>
                  <a:lnTo>
                    <a:pt x="1725" y="361"/>
                  </a:lnTo>
                  <a:lnTo>
                    <a:pt x="1674" y="361"/>
                  </a:lnTo>
                  <a:lnTo>
                    <a:pt x="1674" y="355"/>
                  </a:lnTo>
                  <a:lnTo>
                    <a:pt x="1647" y="355"/>
                  </a:lnTo>
                  <a:lnTo>
                    <a:pt x="1647" y="342"/>
                  </a:lnTo>
                  <a:lnTo>
                    <a:pt x="1598" y="342"/>
                  </a:lnTo>
                  <a:lnTo>
                    <a:pt x="1598" y="334"/>
                  </a:lnTo>
                  <a:lnTo>
                    <a:pt x="1563" y="334"/>
                  </a:lnTo>
                  <a:lnTo>
                    <a:pt x="1563" y="326"/>
                  </a:lnTo>
                  <a:lnTo>
                    <a:pt x="1519" y="326"/>
                  </a:lnTo>
                  <a:lnTo>
                    <a:pt x="1519" y="320"/>
                  </a:lnTo>
                  <a:lnTo>
                    <a:pt x="1484" y="320"/>
                  </a:lnTo>
                  <a:lnTo>
                    <a:pt x="1484" y="312"/>
                  </a:lnTo>
                  <a:lnTo>
                    <a:pt x="1443" y="312"/>
                  </a:lnTo>
                  <a:lnTo>
                    <a:pt x="1443" y="306"/>
                  </a:lnTo>
                  <a:lnTo>
                    <a:pt x="1407" y="306"/>
                  </a:lnTo>
                  <a:lnTo>
                    <a:pt x="1407" y="298"/>
                  </a:lnTo>
                  <a:lnTo>
                    <a:pt x="1364" y="298"/>
                  </a:lnTo>
                  <a:lnTo>
                    <a:pt x="1364" y="285"/>
                  </a:lnTo>
                  <a:lnTo>
                    <a:pt x="1329" y="285"/>
                  </a:lnTo>
                  <a:lnTo>
                    <a:pt x="1329" y="277"/>
                  </a:lnTo>
                  <a:lnTo>
                    <a:pt x="1286" y="277"/>
                  </a:lnTo>
                  <a:lnTo>
                    <a:pt x="1286" y="262"/>
                  </a:lnTo>
                  <a:lnTo>
                    <a:pt x="1210" y="262"/>
                  </a:lnTo>
                  <a:lnTo>
                    <a:pt x="1210" y="249"/>
                  </a:lnTo>
                  <a:lnTo>
                    <a:pt x="1174" y="249"/>
                  </a:lnTo>
                  <a:lnTo>
                    <a:pt x="1174" y="241"/>
                  </a:lnTo>
                  <a:lnTo>
                    <a:pt x="1139" y="241"/>
                  </a:lnTo>
                  <a:lnTo>
                    <a:pt x="1139" y="228"/>
                  </a:lnTo>
                  <a:lnTo>
                    <a:pt x="1096" y="228"/>
                  </a:lnTo>
                  <a:lnTo>
                    <a:pt x="1096" y="219"/>
                  </a:lnTo>
                  <a:lnTo>
                    <a:pt x="1061" y="219"/>
                  </a:lnTo>
                  <a:lnTo>
                    <a:pt x="1061" y="213"/>
                  </a:lnTo>
                  <a:lnTo>
                    <a:pt x="1012" y="213"/>
                  </a:lnTo>
                  <a:lnTo>
                    <a:pt x="1012" y="205"/>
                  </a:lnTo>
                  <a:lnTo>
                    <a:pt x="984" y="205"/>
                  </a:lnTo>
                  <a:lnTo>
                    <a:pt x="984" y="200"/>
                  </a:lnTo>
                  <a:lnTo>
                    <a:pt x="932" y="200"/>
                  </a:lnTo>
                  <a:lnTo>
                    <a:pt x="932" y="192"/>
                  </a:lnTo>
                  <a:lnTo>
                    <a:pt x="898" y="192"/>
                  </a:lnTo>
                  <a:lnTo>
                    <a:pt x="898" y="178"/>
                  </a:lnTo>
                  <a:lnTo>
                    <a:pt x="856" y="178"/>
                  </a:lnTo>
                  <a:lnTo>
                    <a:pt x="856" y="170"/>
                  </a:lnTo>
                  <a:lnTo>
                    <a:pt x="821" y="170"/>
                  </a:lnTo>
                  <a:lnTo>
                    <a:pt x="821" y="164"/>
                  </a:lnTo>
                  <a:lnTo>
                    <a:pt x="778" y="164"/>
                  </a:lnTo>
                  <a:lnTo>
                    <a:pt x="778" y="148"/>
                  </a:lnTo>
                  <a:lnTo>
                    <a:pt x="742" y="148"/>
                  </a:lnTo>
                  <a:lnTo>
                    <a:pt x="742" y="143"/>
                  </a:lnTo>
                  <a:lnTo>
                    <a:pt x="702" y="143"/>
                  </a:lnTo>
                  <a:lnTo>
                    <a:pt x="702" y="135"/>
                  </a:lnTo>
                  <a:lnTo>
                    <a:pt x="666" y="135"/>
                  </a:lnTo>
                  <a:lnTo>
                    <a:pt x="666" y="129"/>
                  </a:lnTo>
                  <a:lnTo>
                    <a:pt x="622" y="129"/>
                  </a:lnTo>
                  <a:lnTo>
                    <a:pt x="622" y="113"/>
                  </a:lnTo>
                  <a:lnTo>
                    <a:pt x="588" y="113"/>
                  </a:lnTo>
                  <a:lnTo>
                    <a:pt x="588" y="107"/>
                  </a:lnTo>
                  <a:lnTo>
                    <a:pt x="511" y="107"/>
                  </a:lnTo>
                  <a:lnTo>
                    <a:pt x="511" y="93"/>
                  </a:lnTo>
                  <a:lnTo>
                    <a:pt x="460" y="93"/>
                  </a:lnTo>
                  <a:lnTo>
                    <a:pt x="460" y="86"/>
                  </a:lnTo>
                  <a:lnTo>
                    <a:pt x="432" y="86"/>
                  </a:lnTo>
                  <a:lnTo>
                    <a:pt x="432" y="77"/>
                  </a:lnTo>
                  <a:lnTo>
                    <a:pt x="384" y="77"/>
                  </a:lnTo>
                  <a:lnTo>
                    <a:pt x="384" y="63"/>
                  </a:lnTo>
                  <a:lnTo>
                    <a:pt x="354" y="63"/>
                  </a:lnTo>
                  <a:lnTo>
                    <a:pt x="354" y="57"/>
                  </a:lnTo>
                  <a:lnTo>
                    <a:pt x="305" y="57"/>
                  </a:lnTo>
                  <a:lnTo>
                    <a:pt x="305" y="50"/>
                  </a:lnTo>
                  <a:lnTo>
                    <a:pt x="270" y="50"/>
                  </a:lnTo>
                  <a:lnTo>
                    <a:pt x="270" y="36"/>
                  </a:lnTo>
                  <a:lnTo>
                    <a:pt x="228" y="36"/>
                  </a:lnTo>
                  <a:lnTo>
                    <a:pt x="228" y="27"/>
                  </a:lnTo>
                  <a:lnTo>
                    <a:pt x="193" y="27"/>
                  </a:lnTo>
                  <a:lnTo>
                    <a:pt x="193" y="22"/>
                  </a:lnTo>
                  <a:lnTo>
                    <a:pt x="158" y="22"/>
                  </a:lnTo>
                  <a:lnTo>
                    <a:pt x="158" y="14"/>
                  </a:lnTo>
                  <a:lnTo>
                    <a:pt x="114" y="14"/>
                  </a:lnTo>
                  <a:lnTo>
                    <a:pt x="11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20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15">
              <a:extLst>
                <a:ext uri="{FF2B5EF4-FFF2-40B4-BE49-F238E27FC236}">
                  <a16:creationId xmlns:a16="http://schemas.microsoft.com/office/drawing/2014/main" id="{00EC21C2-79DF-453A-8C66-51E533FE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" y="1767"/>
              <a:ext cx="99" cy="84"/>
            </a:xfrm>
            <a:custGeom>
              <a:avLst/>
              <a:gdLst>
                <a:gd name="T0" fmla="*/ 22 w 1674"/>
                <a:gd name="T1" fmla="*/ 1335 h 1676"/>
                <a:gd name="T2" fmla="*/ 66 w 1674"/>
                <a:gd name="T3" fmla="*/ 1357 h 1676"/>
                <a:gd name="T4" fmla="*/ 136 w 1674"/>
                <a:gd name="T5" fmla="*/ 1365 h 1676"/>
                <a:gd name="T6" fmla="*/ 171 w 1674"/>
                <a:gd name="T7" fmla="*/ 1386 h 1676"/>
                <a:gd name="T8" fmla="*/ 247 w 1674"/>
                <a:gd name="T9" fmla="*/ 1392 h 1676"/>
                <a:gd name="T10" fmla="*/ 283 w 1674"/>
                <a:gd name="T11" fmla="*/ 1406 h 1676"/>
                <a:gd name="T12" fmla="*/ 389 w 1674"/>
                <a:gd name="T13" fmla="*/ 1422 h 1676"/>
                <a:gd name="T14" fmla="*/ 424 w 1674"/>
                <a:gd name="T15" fmla="*/ 1441 h 1676"/>
                <a:gd name="T16" fmla="*/ 503 w 1674"/>
                <a:gd name="T17" fmla="*/ 1450 h 1676"/>
                <a:gd name="T18" fmla="*/ 546 w 1674"/>
                <a:gd name="T19" fmla="*/ 1471 h 1676"/>
                <a:gd name="T20" fmla="*/ 616 w 1674"/>
                <a:gd name="T21" fmla="*/ 1477 h 1676"/>
                <a:gd name="T22" fmla="*/ 652 w 1674"/>
                <a:gd name="T23" fmla="*/ 1499 h 1676"/>
                <a:gd name="T24" fmla="*/ 728 w 1674"/>
                <a:gd name="T25" fmla="*/ 1507 h 1676"/>
                <a:gd name="T26" fmla="*/ 799 w 1674"/>
                <a:gd name="T27" fmla="*/ 1528 h 1676"/>
                <a:gd name="T28" fmla="*/ 878 w 1674"/>
                <a:gd name="T29" fmla="*/ 1534 h 1676"/>
                <a:gd name="T30" fmla="*/ 913 w 1674"/>
                <a:gd name="T31" fmla="*/ 1556 h 1676"/>
                <a:gd name="T32" fmla="*/ 975 w 1674"/>
                <a:gd name="T33" fmla="*/ 1564 h 1676"/>
                <a:gd name="T34" fmla="*/ 1025 w 1674"/>
                <a:gd name="T35" fmla="*/ 1583 h 1676"/>
                <a:gd name="T36" fmla="*/ 1089 w 1674"/>
                <a:gd name="T37" fmla="*/ 1592 h 1676"/>
                <a:gd name="T38" fmla="*/ 1125 w 1674"/>
                <a:gd name="T39" fmla="*/ 1613 h 1676"/>
                <a:gd name="T40" fmla="*/ 1201 w 1674"/>
                <a:gd name="T41" fmla="*/ 1619 h 1676"/>
                <a:gd name="T42" fmla="*/ 1272 w 1674"/>
                <a:gd name="T43" fmla="*/ 1641 h 1676"/>
                <a:gd name="T44" fmla="*/ 1350 w 1674"/>
                <a:gd name="T45" fmla="*/ 1649 h 1676"/>
                <a:gd name="T46" fmla="*/ 1386 w 1674"/>
                <a:gd name="T47" fmla="*/ 1670 h 1676"/>
                <a:gd name="T48" fmla="*/ 1669 w 1674"/>
                <a:gd name="T49" fmla="*/ 1676 h 1676"/>
                <a:gd name="T50" fmla="*/ 1674 w 1674"/>
                <a:gd name="T51" fmla="*/ 313 h 1676"/>
                <a:gd name="T52" fmla="*/ 1603 w 1674"/>
                <a:gd name="T53" fmla="*/ 304 h 1676"/>
                <a:gd name="T54" fmla="*/ 1576 w 1674"/>
                <a:gd name="T55" fmla="*/ 285 h 1676"/>
                <a:gd name="T56" fmla="*/ 1492 w 1674"/>
                <a:gd name="T57" fmla="*/ 277 h 1676"/>
                <a:gd name="T58" fmla="*/ 1448 w 1674"/>
                <a:gd name="T59" fmla="*/ 263 h 1676"/>
                <a:gd name="T60" fmla="*/ 1372 w 1674"/>
                <a:gd name="T61" fmla="*/ 255 h 1676"/>
                <a:gd name="T62" fmla="*/ 1336 w 1674"/>
                <a:gd name="T63" fmla="*/ 241 h 1676"/>
                <a:gd name="T64" fmla="*/ 1258 w 1674"/>
                <a:gd name="T65" fmla="*/ 228 h 1676"/>
                <a:gd name="T66" fmla="*/ 1215 w 1674"/>
                <a:gd name="T67" fmla="*/ 205 h 1676"/>
                <a:gd name="T68" fmla="*/ 1103 w 1674"/>
                <a:gd name="T69" fmla="*/ 192 h 1676"/>
                <a:gd name="T70" fmla="*/ 1068 w 1674"/>
                <a:gd name="T71" fmla="*/ 171 h 1676"/>
                <a:gd name="T72" fmla="*/ 990 w 1674"/>
                <a:gd name="T73" fmla="*/ 162 h 1676"/>
                <a:gd name="T74" fmla="*/ 941 w 1674"/>
                <a:gd name="T75" fmla="*/ 148 h 1676"/>
                <a:gd name="T76" fmla="*/ 861 w 1674"/>
                <a:gd name="T77" fmla="*/ 143 h 1676"/>
                <a:gd name="T78" fmla="*/ 827 w 1674"/>
                <a:gd name="T79" fmla="*/ 121 h 1676"/>
                <a:gd name="T80" fmla="*/ 750 w 1674"/>
                <a:gd name="T81" fmla="*/ 113 h 1676"/>
                <a:gd name="T82" fmla="*/ 707 w 1674"/>
                <a:gd name="T83" fmla="*/ 91 h 1676"/>
                <a:gd name="T84" fmla="*/ 631 w 1674"/>
                <a:gd name="T85" fmla="*/ 86 h 1676"/>
                <a:gd name="T86" fmla="*/ 595 w 1674"/>
                <a:gd name="T87" fmla="*/ 72 h 1676"/>
                <a:gd name="T88" fmla="*/ 517 w 1674"/>
                <a:gd name="T89" fmla="*/ 56 h 1676"/>
                <a:gd name="T90" fmla="*/ 440 w 1674"/>
                <a:gd name="T91" fmla="*/ 36 h 1676"/>
                <a:gd name="T92" fmla="*/ 361 w 1674"/>
                <a:gd name="T93" fmla="*/ 29 h 1676"/>
                <a:gd name="T94" fmla="*/ 313 w 1674"/>
                <a:gd name="T95" fmla="*/ 6 h 1676"/>
                <a:gd name="T96" fmla="*/ 0 w 1674"/>
                <a:gd name="T97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4" h="1676">
                  <a:moveTo>
                    <a:pt x="0" y="0"/>
                  </a:moveTo>
                  <a:lnTo>
                    <a:pt x="0" y="1335"/>
                  </a:lnTo>
                  <a:lnTo>
                    <a:pt x="22" y="1335"/>
                  </a:lnTo>
                  <a:lnTo>
                    <a:pt x="22" y="1351"/>
                  </a:lnTo>
                  <a:lnTo>
                    <a:pt x="66" y="1351"/>
                  </a:lnTo>
                  <a:lnTo>
                    <a:pt x="66" y="1357"/>
                  </a:lnTo>
                  <a:lnTo>
                    <a:pt x="100" y="1357"/>
                  </a:lnTo>
                  <a:lnTo>
                    <a:pt x="100" y="1365"/>
                  </a:lnTo>
                  <a:lnTo>
                    <a:pt x="136" y="1365"/>
                  </a:lnTo>
                  <a:lnTo>
                    <a:pt x="136" y="1370"/>
                  </a:lnTo>
                  <a:lnTo>
                    <a:pt x="171" y="1370"/>
                  </a:lnTo>
                  <a:lnTo>
                    <a:pt x="171" y="1386"/>
                  </a:lnTo>
                  <a:lnTo>
                    <a:pt x="212" y="1386"/>
                  </a:lnTo>
                  <a:lnTo>
                    <a:pt x="212" y="1392"/>
                  </a:lnTo>
                  <a:lnTo>
                    <a:pt x="247" y="1392"/>
                  </a:lnTo>
                  <a:lnTo>
                    <a:pt x="247" y="1400"/>
                  </a:lnTo>
                  <a:lnTo>
                    <a:pt x="283" y="1400"/>
                  </a:lnTo>
                  <a:lnTo>
                    <a:pt x="283" y="1406"/>
                  </a:lnTo>
                  <a:lnTo>
                    <a:pt x="313" y="1406"/>
                  </a:lnTo>
                  <a:lnTo>
                    <a:pt x="313" y="1422"/>
                  </a:lnTo>
                  <a:lnTo>
                    <a:pt x="389" y="1422"/>
                  </a:lnTo>
                  <a:lnTo>
                    <a:pt x="389" y="1435"/>
                  </a:lnTo>
                  <a:lnTo>
                    <a:pt x="424" y="1435"/>
                  </a:lnTo>
                  <a:lnTo>
                    <a:pt x="424" y="1441"/>
                  </a:lnTo>
                  <a:lnTo>
                    <a:pt x="460" y="1441"/>
                  </a:lnTo>
                  <a:lnTo>
                    <a:pt x="460" y="1450"/>
                  </a:lnTo>
                  <a:lnTo>
                    <a:pt x="503" y="1450"/>
                  </a:lnTo>
                  <a:lnTo>
                    <a:pt x="503" y="1463"/>
                  </a:lnTo>
                  <a:lnTo>
                    <a:pt x="546" y="1463"/>
                  </a:lnTo>
                  <a:lnTo>
                    <a:pt x="546" y="1471"/>
                  </a:lnTo>
                  <a:lnTo>
                    <a:pt x="581" y="1471"/>
                  </a:lnTo>
                  <a:lnTo>
                    <a:pt x="581" y="1477"/>
                  </a:lnTo>
                  <a:lnTo>
                    <a:pt x="616" y="1477"/>
                  </a:lnTo>
                  <a:lnTo>
                    <a:pt x="616" y="1484"/>
                  </a:lnTo>
                  <a:lnTo>
                    <a:pt x="652" y="1484"/>
                  </a:lnTo>
                  <a:lnTo>
                    <a:pt x="652" y="1499"/>
                  </a:lnTo>
                  <a:lnTo>
                    <a:pt x="693" y="1499"/>
                  </a:lnTo>
                  <a:lnTo>
                    <a:pt x="693" y="1507"/>
                  </a:lnTo>
                  <a:lnTo>
                    <a:pt x="728" y="1507"/>
                  </a:lnTo>
                  <a:lnTo>
                    <a:pt x="728" y="1520"/>
                  </a:lnTo>
                  <a:lnTo>
                    <a:pt x="799" y="1520"/>
                  </a:lnTo>
                  <a:lnTo>
                    <a:pt x="799" y="1528"/>
                  </a:lnTo>
                  <a:lnTo>
                    <a:pt x="827" y="1528"/>
                  </a:lnTo>
                  <a:lnTo>
                    <a:pt x="827" y="1534"/>
                  </a:lnTo>
                  <a:lnTo>
                    <a:pt x="878" y="1534"/>
                  </a:lnTo>
                  <a:lnTo>
                    <a:pt x="878" y="1548"/>
                  </a:lnTo>
                  <a:lnTo>
                    <a:pt x="913" y="1548"/>
                  </a:lnTo>
                  <a:lnTo>
                    <a:pt x="913" y="1556"/>
                  </a:lnTo>
                  <a:lnTo>
                    <a:pt x="941" y="1556"/>
                  </a:lnTo>
                  <a:lnTo>
                    <a:pt x="941" y="1564"/>
                  </a:lnTo>
                  <a:lnTo>
                    <a:pt x="975" y="1564"/>
                  </a:lnTo>
                  <a:lnTo>
                    <a:pt x="975" y="1577"/>
                  </a:lnTo>
                  <a:lnTo>
                    <a:pt x="1025" y="1577"/>
                  </a:lnTo>
                  <a:lnTo>
                    <a:pt x="1025" y="1583"/>
                  </a:lnTo>
                  <a:lnTo>
                    <a:pt x="1055" y="1583"/>
                  </a:lnTo>
                  <a:lnTo>
                    <a:pt x="1055" y="1592"/>
                  </a:lnTo>
                  <a:lnTo>
                    <a:pt x="1089" y="1592"/>
                  </a:lnTo>
                  <a:lnTo>
                    <a:pt x="1089" y="1599"/>
                  </a:lnTo>
                  <a:lnTo>
                    <a:pt x="1125" y="1599"/>
                  </a:lnTo>
                  <a:lnTo>
                    <a:pt x="1125" y="1613"/>
                  </a:lnTo>
                  <a:lnTo>
                    <a:pt x="1166" y="1613"/>
                  </a:lnTo>
                  <a:lnTo>
                    <a:pt x="1166" y="1619"/>
                  </a:lnTo>
                  <a:lnTo>
                    <a:pt x="1201" y="1619"/>
                  </a:lnTo>
                  <a:lnTo>
                    <a:pt x="1201" y="1634"/>
                  </a:lnTo>
                  <a:lnTo>
                    <a:pt x="1272" y="1634"/>
                  </a:lnTo>
                  <a:lnTo>
                    <a:pt x="1272" y="1641"/>
                  </a:lnTo>
                  <a:lnTo>
                    <a:pt x="1315" y="1641"/>
                  </a:lnTo>
                  <a:lnTo>
                    <a:pt x="1315" y="1649"/>
                  </a:lnTo>
                  <a:lnTo>
                    <a:pt x="1350" y="1649"/>
                  </a:lnTo>
                  <a:lnTo>
                    <a:pt x="1350" y="1662"/>
                  </a:lnTo>
                  <a:lnTo>
                    <a:pt x="1386" y="1662"/>
                  </a:lnTo>
                  <a:lnTo>
                    <a:pt x="1386" y="1670"/>
                  </a:lnTo>
                  <a:lnTo>
                    <a:pt x="1427" y="1670"/>
                  </a:lnTo>
                  <a:lnTo>
                    <a:pt x="1427" y="1676"/>
                  </a:lnTo>
                  <a:lnTo>
                    <a:pt x="1669" y="1676"/>
                  </a:lnTo>
                  <a:lnTo>
                    <a:pt x="1669" y="1649"/>
                  </a:lnTo>
                  <a:lnTo>
                    <a:pt x="1674" y="1649"/>
                  </a:lnTo>
                  <a:lnTo>
                    <a:pt x="1674" y="313"/>
                  </a:lnTo>
                  <a:lnTo>
                    <a:pt x="1654" y="313"/>
                  </a:lnTo>
                  <a:lnTo>
                    <a:pt x="1654" y="304"/>
                  </a:lnTo>
                  <a:lnTo>
                    <a:pt x="1603" y="304"/>
                  </a:lnTo>
                  <a:lnTo>
                    <a:pt x="1603" y="298"/>
                  </a:lnTo>
                  <a:lnTo>
                    <a:pt x="1576" y="298"/>
                  </a:lnTo>
                  <a:lnTo>
                    <a:pt x="1576" y="285"/>
                  </a:lnTo>
                  <a:lnTo>
                    <a:pt x="1527" y="285"/>
                  </a:lnTo>
                  <a:lnTo>
                    <a:pt x="1527" y="277"/>
                  </a:lnTo>
                  <a:lnTo>
                    <a:pt x="1492" y="277"/>
                  </a:lnTo>
                  <a:lnTo>
                    <a:pt x="1492" y="269"/>
                  </a:lnTo>
                  <a:lnTo>
                    <a:pt x="1448" y="269"/>
                  </a:lnTo>
                  <a:lnTo>
                    <a:pt x="1448" y="263"/>
                  </a:lnTo>
                  <a:lnTo>
                    <a:pt x="1413" y="263"/>
                  </a:lnTo>
                  <a:lnTo>
                    <a:pt x="1413" y="255"/>
                  </a:lnTo>
                  <a:lnTo>
                    <a:pt x="1372" y="255"/>
                  </a:lnTo>
                  <a:lnTo>
                    <a:pt x="1372" y="249"/>
                  </a:lnTo>
                  <a:lnTo>
                    <a:pt x="1336" y="249"/>
                  </a:lnTo>
                  <a:lnTo>
                    <a:pt x="1336" y="241"/>
                  </a:lnTo>
                  <a:lnTo>
                    <a:pt x="1293" y="241"/>
                  </a:lnTo>
                  <a:lnTo>
                    <a:pt x="1293" y="228"/>
                  </a:lnTo>
                  <a:lnTo>
                    <a:pt x="1258" y="228"/>
                  </a:lnTo>
                  <a:lnTo>
                    <a:pt x="1258" y="220"/>
                  </a:lnTo>
                  <a:lnTo>
                    <a:pt x="1215" y="220"/>
                  </a:lnTo>
                  <a:lnTo>
                    <a:pt x="1215" y="205"/>
                  </a:lnTo>
                  <a:lnTo>
                    <a:pt x="1139" y="205"/>
                  </a:lnTo>
                  <a:lnTo>
                    <a:pt x="1139" y="192"/>
                  </a:lnTo>
                  <a:lnTo>
                    <a:pt x="1103" y="192"/>
                  </a:lnTo>
                  <a:lnTo>
                    <a:pt x="1103" y="184"/>
                  </a:lnTo>
                  <a:lnTo>
                    <a:pt x="1068" y="184"/>
                  </a:lnTo>
                  <a:lnTo>
                    <a:pt x="1068" y="171"/>
                  </a:lnTo>
                  <a:lnTo>
                    <a:pt x="1025" y="171"/>
                  </a:lnTo>
                  <a:lnTo>
                    <a:pt x="1025" y="162"/>
                  </a:lnTo>
                  <a:lnTo>
                    <a:pt x="990" y="162"/>
                  </a:lnTo>
                  <a:lnTo>
                    <a:pt x="990" y="156"/>
                  </a:lnTo>
                  <a:lnTo>
                    <a:pt x="941" y="156"/>
                  </a:lnTo>
                  <a:lnTo>
                    <a:pt x="941" y="148"/>
                  </a:lnTo>
                  <a:lnTo>
                    <a:pt x="913" y="148"/>
                  </a:lnTo>
                  <a:lnTo>
                    <a:pt x="913" y="143"/>
                  </a:lnTo>
                  <a:lnTo>
                    <a:pt x="861" y="143"/>
                  </a:lnTo>
                  <a:lnTo>
                    <a:pt x="861" y="135"/>
                  </a:lnTo>
                  <a:lnTo>
                    <a:pt x="827" y="135"/>
                  </a:lnTo>
                  <a:lnTo>
                    <a:pt x="827" y="121"/>
                  </a:lnTo>
                  <a:lnTo>
                    <a:pt x="785" y="121"/>
                  </a:lnTo>
                  <a:lnTo>
                    <a:pt x="785" y="113"/>
                  </a:lnTo>
                  <a:lnTo>
                    <a:pt x="750" y="113"/>
                  </a:lnTo>
                  <a:lnTo>
                    <a:pt x="750" y="107"/>
                  </a:lnTo>
                  <a:lnTo>
                    <a:pt x="707" y="107"/>
                  </a:lnTo>
                  <a:lnTo>
                    <a:pt x="707" y="91"/>
                  </a:lnTo>
                  <a:lnTo>
                    <a:pt x="671" y="91"/>
                  </a:lnTo>
                  <a:lnTo>
                    <a:pt x="671" y="86"/>
                  </a:lnTo>
                  <a:lnTo>
                    <a:pt x="631" y="86"/>
                  </a:lnTo>
                  <a:lnTo>
                    <a:pt x="631" y="78"/>
                  </a:lnTo>
                  <a:lnTo>
                    <a:pt x="595" y="78"/>
                  </a:lnTo>
                  <a:lnTo>
                    <a:pt x="595" y="72"/>
                  </a:lnTo>
                  <a:lnTo>
                    <a:pt x="551" y="72"/>
                  </a:lnTo>
                  <a:lnTo>
                    <a:pt x="551" y="56"/>
                  </a:lnTo>
                  <a:lnTo>
                    <a:pt x="517" y="56"/>
                  </a:lnTo>
                  <a:lnTo>
                    <a:pt x="517" y="50"/>
                  </a:lnTo>
                  <a:lnTo>
                    <a:pt x="440" y="50"/>
                  </a:lnTo>
                  <a:lnTo>
                    <a:pt x="440" y="36"/>
                  </a:lnTo>
                  <a:lnTo>
                    <a:pt x="389" y="36"/>
                  </a:lnTo>
                  <a:lnTo>
                    <a:pt x="389" y="29"/>
                  </a:lnTo>
                  <a:lnTo>
                    <a:pt x="361" y="29"/>
                  </a:lnTo>
                  <a:lnTo>
                    <a:pt x="361" y="20"/>
                  </a:lnTo>
                  <a:lnTo>
                    <a:pt x="313" y="20"/>
                  </a:lnTo>
                  <a:lnTo>
                    <a:pt x="313" y="6"/>
                  </a:lnTo>
                  <a:lnTo>
                    <a:pt x="283" y="6"/>
                  </a:lnTo>
                  <a:lnTo>
                    <a:pt x="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16">
              <a:extLst>
                <a:ext uri="{FF2B5EF4-FFF2-40B4-BE49-F238E27FC236}">
                  <a16:creationId xmlns:a16="http://schemas.microsoft.com/office/drawing/2014/main" id="{CBEE84EE-31F1-49BC-8C25-28AC4155E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1770"/>
              <a:ext cx="91" cy="78"/>
            </a:xfrm>
            <a:custGeom>
              <a:avLst/>
              <a:gdLst>
                <a:gd name="T0" fmla="*/ 0 w 1537"/>
                <a:gd name="T1" fmla="*/ 1301 h 1557"/>
                <a:gd name="T2" fmla="*/ 34 w 1537"/>
                <a:gd name="T3" fmla="*/ 1309 h 1557"/>
                <a:gd name="T4" fmla="*/ 70 w 1537"/>
                <a:gd name="T5" fmla="*/ 1314 h 1557"/>
                <a:gd name="T6" fmla="*/ 105 w 1537"/>
                <a:gd name="T7" fmla="*/ 1330 h 1557"/>
                <a:gd name="T8" fmla="*/ 146 w 1537"/>
                <a:gd name="T9" fmla="*/ 1336 h 1557"/>
                <a:gd name="T10" fmla="*/ 181 w 1537"/>
                <a:gd name="T11" fmla="*/ 1344 h 1557"/>
                <a:gd name="T12" fmla="*/ 217 w 1537"/>
                <a:gd name="T13" fmla="*/ 1350 h 1557"/>
                <a:gd name="T14" fmla="*/ 247 w 1537"/>
                <a:gd name="T15" fmla="*/ 1366 h 1557"/>
                <a:gd name="T16" fmla="*/ 323 w 1537"/>
                <a:gd name="T17" fmla="*/ 1379 h 1557"/>
                <a:gd name="T18" fmla="*/ 358 w 1537"/>
                <a:gd name="T19" fmla="*/ 1385 h 1557"/>
                <a:gd name="T20" fmla="*/ 394 w 1537"/>
                <a:gd name="T21" fmla="*/ 1394 h 1557"/>
                <a:gd name="T22" fmla="*/ 437 w 1537"/>
                <a:gd name="T23" fmla="*/ 1407 h 1557"/>
                <a:gd name="T24" fmla="*/ 480 w 1537"/>
                <a:gd name="T25" fmla="*/ 1415 h 1557"/>
                <a:gd name="T26" fmla="*/ 515 w 1537"/>
                <a:gd name="T27" fmla="*/ 1421 h 1557"/>
                <a:gd name="T28" fmla="*/ 550 w 1537"/>
                <a:gd name="T29" fmla="*/ 1428 h 1557"/>
                <a:gd name="T30" fmla="*/ 586 w 1537"/>
                <a:gd name="T31" fmla="*/ 1443 h 1557"/>
                <a:gd name="T32" fmla="*/ 627 w 1537"/>
                <a:gd name="T33" fmla="*/ 1451 h 1557"/>
                <a:gd name="T34" fmla="*/ 662 w 1537"/>
                <a:gd name="T35" fmla="*/ 1464 h 1557"/>
                <a:gd name="T36" fmla="*/ 733 w 1537"/>
                <a:gd name="T37" fmla="*/ 1472 h 1557"/>
                <a:gd name="T38" fmla="*/ 761 w 1537"/>
                <a:gd name="T39" fmla="*/ 1478 h 1557"/>
                <a:gd name="T40" fmla="*/ 812 w 1537"/>
                <a:gd name="T41" fmla="*/ 1492 h 1557"/>
                <a:gd name="T42" fmla="*/ 847 w 1537"/>
                <a:gd name="T43" fmla="*/ 1500 h 1557"/>
                <a:gd name="T44" fmla="*/ 875 w 1537"/>
                <a:gd name="T45" fmla="*/ 1508 h 1557"/>
                <a:gd name="T46" fmla="*/ 909 w 1537"/>
                <a:gd name="T47" fmla="*/ 1521 h 1557"/>
                <a:gd name="T48" fmla="*/ 959 w 1537"/>
                <a:gd name="T49" fmla="*/ 1527 h 1557"/>
                <a:gd name="T50" fmla="*/ 989 w 1537"/>
                <a:gd name="T51" fmla="*/ 1536 h 1557"/>
                <a:gd name="T52" fmla="*/ 1023 w 1537"/>
                <a:gd name="T53" fmla="*/ 1543 h 1557"/>
                <a:gd name="T54" fmla="*/ 1059 w 1537"/>
                <a:gd name="T55" fmla="*/ 1557 h 1557"/>
                <a:gd name="T56" fmla="*/ 1537 w 1537"/>
                <a:gd name="T57" fmla="*/ 242 h 1557"/>
                <a:gd name="T58" fmla="*/ 1510 w 1537"/>
                <a:gd name="T59" fmla="*/ 229 h 1557"/>
                <a:gd name="T60" fmla="*/ 1461 w 1537"/>
                <a:gd name="T61" fmla="*/ 221 h 1557"/>
                <a:gd name="T62" fmla="*/ 1426 w 1537"/>
                <a:gd name="T63" fmla="*/ 213 h 1557"/>
                <a:gd name="T64" fmla="*/ 1382 w 1537"/>
                <a:gd name="T65" fmla="*/ 207 h 1557"/>
                <a:gd name="T66" fmla="*/ 1347 w 1537"/>
                <a:gd name="T67" fmla="*/ 199 h 1557"/>
                <a:gd name="T68" fmla="*/ 1306 w 1537"/>
                <a:gd name="T69" fmla="*/ 193 h 1557"/>
                <a:gd name="T70" fmla="*/ 1270 w 1537"/>
                <a:gd name="T71" fmla="*/ 185 h 1557"/>
                <a:gd name="T72" fmla="*/ 1227 w 1537"/>
                <a:gd name="T73" fmla="*/ 172 h 1557"/>
                <a:gd name="T74" fmla="*/ 1192 w 1537"/>
                <a:gd name="T75" fmla="*/ 164 h 1557"/>
                <a:gd name="T76" fmla="*/ 1149 w 1537"/>
                <a:gd name="T77" fmla="*/ 149 h 1557"/>
                <a:gd name="T78" fmla="*/ 1073 w 1537"/>
                <a:gd name="T79" fmla="*/ 136 h 1557"/>
                <a:gd name="T80" fmla="*/ 1037 w 1537"/>
                <a:gd name="T81" fmla="*/ 128 h 1557"/>
                <a:gd name="T82" fmla="*/ 1002 w 1537"/>
                <a:gd name="T83" fmla="*/ 115 h 1557"/>
                <a:gd name="T84" fmla="*/ 959 w 1537"/>
                <a:gd name="T85" fmla="*/ 106 h 1557"/>
                <a:gd name="T86" fmla="*/ 924 w 1537"/>
                <a:gd name="T87" fmla="*/ 100 h 1557"/>
                <a:gd name="T88" fmla="*/ 875 w 1537"/>
                <a:gd name="T89" fmla="*/ 92 h 1557"/>
                <a:gd name="T90" fmla="*/ 847 w 1537"/>
                <a:gd name="T91" fmla="*/ 87 h 1557"/>
                <a:gd name="T92" fmla="*/ 795 w 1537"/>
                <a:gd name="T93" fmla="*/ 79 h 1557"/>
                <a:gd name="T94" fmla="*/ 761 w 1537"/>
                <a:gd name="T95" fmla="*/ 65 h 1557"/>
                <a:gd name="T96" fmla="*/ 719 w 1537"/>
                <a:gd name="T97" fmla="*/ 57 h 1557"/>
                <a:gd name="T98" fmla="*/ 684 w 1537"/>
                <a:gd name="T99" fmla="*/ 51 h 1557"/>
                <a:gd name="T100" fmla="*/ 641 w 1537"/>
                <a:gd name="T101" fmla="*/ 35 h 1557"/>
                <a:gd name="T102" fmla="*/ 605 w 1537"/>
                <a:gd name="T103" fmla="*/ 30 h 1557"/>
                <a:gd name="T104" fmla="*/ 565 w 1537"/>
                <a:gd name="T105" fmla="*/ 22 h 1557"/>
                <a:gd name="T106" fmla="*/ 529 w 1537"/>
                <a:gd name="T107" fmla="*/ 16 h 1557"/>
                <a:gd name="T108" fmla="*/ 485 w 1537"/>
                <a:gd name="T109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7" h="1557">
                  <a:moveTo>
                    <a:pt x="0" y="0"/>
                  </a:moveTo>
                  <a:lnTo>
                    <a:pt x="0" y="1301"/>
                  </a:lnTo>
                  <a:lnTo>
                    <a:pt x="34" y="1301"/>
                  </a:lnTo>
                  <a:lnTo>
                    <a:pt x="34" y="1309"/>
                  </a:lnTo>
                  <a:lnTo>
                    <a:pt x="70" y="1309"/>
                  </a:lnTo>
                  <a:lnTo>
                    <a:pt x="70" y="1314"/>
                  </a:lnTo>
                  <a:lnTo>
                    <a:pt x="105" y="1314"/>
                  </a:lnTo>
                  <a:lnTo>
                    <a:pt x="105" y="1330"/>
                  </a:lnTo>
                  <a:lnTo>
                    <a:pt x="146" y="1330"/>
                  </a:lnTo>
                  <a:lnTo>
                    <a:pt x="146" y="1336"/>
                  </a:lnTo>
                  <a:lnTo>
                    <a:pt x="181" y="1336"/>
                  </a:lnTo>
                  <a:lnTo>
                    <a:pt x="181" y="1344"/>
                  </a:lnTo>
                  <a:lnTo>
                    <a:pt x="217" y="1344"/>
                  </a:lnTo>
                  <a:lnTo>
                    <a:pt x="217" y="1350"/>
                  </a:lnTo>
                  <a:lnTo>
                    <a:pt x="247" y="1350"/>
                  </a:lnTo>
                  <a:lnTo>
                    <a:pt x="247" y="1366"/>
                  </a:lnTo>
                  <a:lnTo>
                    <a:pt x="323" y="1366"/>
                  </a:lnTo>
                  <a:lnTo>
                    <a:pt x="323" y="1379"/>
                  </a:lnTo>
                  <a:lnTo>
                    <a:pt x="358" y="1379"/>
                  </a:lnTo>
                  <a:lnTo>
                    <a:pt x="358" y="1385"/>
                  </a:lnTo>
                  <a:lnTo>
                    <a:pt x="394" y="1385"/>
                  </a:lnTo>
                  <a:lnTo>
                    <a:pt x="394" y="1394"/>
                  </a:lnTo>
                  <a:lnTo>
                    <a:pt x="437" y="1394"/>
                  </a:lnTo>
                  <a:lnTo>
                    <a:pt x="437" y="1407"/>
                  </a:lnTo>
                  <a:lnTo>
                    <a:pt x="480" y="1407"/>
                  </a:lnTo>
                  <a:lnTo>
                    <a:pt x="480" y="1415"/>
                  </a:lnTo>
                  <a:lnTo>
                    <a:pt x="515" y="1415"/>
                  </a:lnTo>
                  <a:lnTo>
                    <a:pt x="515" y="1421"/>
                  </a:lnTo>
                  <a:lnTo>
                    <a:pt x="550" y="1421"/>
                  </a:lnTo>
                  <a:lnTo>
                    <a:pt x="550" y="1428"/>
                  </a:lnTo>
                  <a:lnTo>
                    <a:pt x="586" y="1428"/>
                  </a:lnTo>
                  <a:lnTo>
                    <a:pt x="586" y="1443"/>
                  </a:lnTo>
                  <a:lnTo>
                    <a:pt x="627" y="1443"/>
                  </a:lnTo>
                  <a:lnTo>
                    <a:pt x="627" y="1451"/>
                  </a:lnTo>
                  <a:lnTo>
                    <a:pt x="662" y="1451"/>
                  </a:lnTo>
                  <a:lnTo>
                    <a:pt x="662" y="1464"/>
                  </a:lnTo>
                  <a:lnTo>
                    <a:pt x="733" y="1464"/>
                  </a:lnTo>
                  <a:lnTo>
                    <a:pt x="733" y="1472"/>
                  </a:lnTo>
                  <a:lnTo>
                    <a:pt x="761" y="1472"/>
                  </a:lnTo>
                  <a:lnTo>
                    <a:pt x="761" y="1478"/>
                  </a:lnTo>
                  <a:lnTo>
                    <a:pt x="812" y="1478"/>
                  </a:lnTo>
                  <a:lnTo>
                    <a:pt x="812" y="1492"/>
                  </a:lnTo>
                  <a:lnTo>
                    <a:pt x="847" y="1492"/>
                  </a:lnTo>
                  <a:lnTo>
                    <a:pt x="847" y="1500"/>
                  </a:lnTo>
                  <a:lnTo>
                    <a:pt x="875" y="1500"/>
                  </a:lnTo>
                  <a:lnTo>
                    <a:pt x="875" y="1508"/>
                  </a:lnTo>
                  <a:lnTo>
                    <a:pt x="909" y="1508"/>
                  </a:lnTo>
                  <a:lnTo>
                    <a:pt x="909" y="1521"/>
                  </a:lnTo>
                  <a:lnTo>
                    <a:pt x="959" y="1521"/>
                  </a:lnTo>
                  <a:lnTo>
                    <a:pt x="959" y="1527"/>
                  </a:lnTo>
                  <a:lnTo>
                    <a:pt x="989" y="1527"/>
                  </a:lnTo>
                  <a:lnTo>
                    <a:pt x="989" y="1536"/>
                  </a:lnTo>
                  <a:lnTo>
                    <a:pt x="1023" y="1536"/>
                  </a:lnTo>
                  <a:lnTo>
                    <a:pt x="1023" y="1543"/>
                  </a:lnTo>
                  <a:lnTo>
                    <a:pt x="1059" y="1543"/>
                  </a:lnTo>
                  <a:lnTo>
                    <a:pt x="1059" y="1557"/>
                  </a:lnTo>
                  <a:lnTo>
                    <a:pt x="1537" y="1557"/>
                  </a:lnTo>
                  <a:lnTo>
                    <a:pt x="1537" y="242"/>
                  </a:lnTo>
                  <a:lnTo>
                    <a:pt x="1510" y="242"/>
                  </a:lnTo>
                  <a:lnTo>
                    <a:pt x="1510" y="229"/>
                  </a:lnTo>
                  <a:lnTo>
                    <a:pt x="1461" y="229"/>
                  </a:lnTo>
                  <a:lnTo>
                    <a:pt x="1461" y="221"/>
                  </a:lnTo>
                  <a:lnTo>
                    <a:pt x="1426" y="221"/>
                  </a:lnTo>
                  <a:lnTo>
                    <a:pt x="1426" y="213"/>
                  </a:lnTo>
                  <a:lnTo>
                    <a:pt x="1382" y="213"/>
                  </a:lnTo>
                  <a:lnTo>
                    <a:pt x="1382" y="207"/>
                  </a:lnTo>
                  <a:lnTo>
                    <a:pt x="1347" y="207"/>
                  </a:lnTo>
                  <a:lnTo>
                    <a:pt x="1347" y="199"/>
                  </a:lnTo>
                  <a:lnTo>
                    <a:pt x="1306" y="199"/>
                  </a:lnTo>
                  <a:lnTo>
                    <a:pt x="1306" y="193"/>
                  </a:lnTo>
                  <a:lnTo>
                    <a:pt x="1270" y="193"/>
                  </a:lnTo>
                  <a:lnTo>
                    <a:pt x="1270" y="185"/>
                  </a:lnTo>
                  <a:lnTo>
                    <a:pt x="1227" y="185"/>
                  </a:lnTo>
                  <a:lnTo>
                    <a:pt x="1227" y="172"/>
                  </a:lnTo>
                  <a:lnTo>
                    <a:pt x="1192" y="172"/>
                  </a:lnTo>
                  <a:lnTo>
                    <a:pt x="1192" y="164"/>
                  </a:lnTo>
                  <a:lnTo>
                    <a:pt x="1149" y="164"/>
                  </a:lnTo>
                  <a:lnTo>
                    <a:pt x="1149" y="149"/>
                  </a:lnTo>
                  <a:lnTo>
                    <a:pt x="1073" y="149"/>
                  </a:lnTo>
                  <a:lnTo>
                    <a:pt x="1073" y="136"/>
                  </a:lnTo>
                  <a:lnTo>
                    <a:pt x="1037" y="136"/>
                  </a:lnTo>
                  <a:lnTo>
                    <a:pt x="1037" y="128"/>
                  </a:lnTo>
                  <a:lnTo>
                    <a:pt x="1002" y="128"/>
                  </a:lnTo>
                  <a:lnTo>
                    <a:pt x="1002" y="115"/>
                  </a:lnTo>
                  <a:lnTo>
                    <a:pt x="959" y="115"/>
                  </a:lnTo>
                  <a:lnTo>
                    <a:pt x="959" y="106"/>
                  </a:lnTo>
                  <a:lnTo>
                    <a:pt x="924" y="106"/>
                  </a:lnTo>
                  <a:lnTo>
                    <a:pt x="924" y="100"/>
                  </a:lnTo>
                  <a:lnTo>
                    <a:pt x="875" y="100"/>
                  </a:lnTo>
                  <a:lnTo>
                    <a:pt x="875" y="92"/>
                  </a:lnTo>
                  <a:lnTo>
                    <a:pt x="847" y="92"/>
                  </a:lnTo>
                  <a:lnTo>
                    <a:pt x="847" y="87"/>
                  </a:lnTo>
                  <a:lnTo>
                    <a:pt x="795" y="87"/>
                  </a:lnTo>
                  <a:lnTo>
                    <a:pt x="795" y="79"/>
                  </a:lnTo>
                  <a:lnTo>
                    <a:pt x="761" y="79"/>
                  </a:lnTo>
                  <a:lnTo>
                    <a:pt x="761" y="65"/>
                  </a:lnTo>
                  <a:lnTo>
                    <a:pt x="719" y="65"/>
                  </a:lnTo>
                  <a:lnTo>
                    <a:pt x="719" y="57"/>
                  </a:lnTo>
                  <a:lnTo>
                    <a:pt x="684" y="57"/>
                  </a:lnTo>
                  <a:lnTo>
                    <a:pt x="684" y="51"/>
                  </a:lnTo>
                  <a:lnTo>
                    <a:pt x="641" y="51"/>
                  </a:lnTo>
                  <a:lnTo>
                    <a:pt x="641" y="35"/>
                  </a:lnTo>
                  <a:lnTo>
                    <a:pt x="605" y="35"/>
                  </a:lnTo>
                  <a:lnTo>
                    <a:pt x="605" y="30"/>
                  </a:lnTo>
                  <a:lnTo>
                    <a:pt x="565" y="30"/>
                  </a:lnTo>
                  <a:lnTo>
                    <a:pt x="565" y="22"/>
                  </a:lnTo>
                  <a:lnTo>
                    <a:pt x="529" y="22"/>
                  </a:lnTo>
                  <a:lnTo>
                    <a:pt x="529" y="16"/>
                  </a:lnTo>
                  <a:lnTo>
                    <a:pt x="485" y="16"/>
                  </a:lnTo>
                  <a:lnTo>
                    <a:pt x="4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17">
              <a:extLst>
                <a:ext uri="{FF2B5EF4-FFF2-40B4-BE49-F238E27FC236}">
                  <a16:creationId xmlns:a16="http://schemas.microsoft.com/office/drawing/2014/main" id="{2DF24522-01C2-4524-95E2-C6F51E6D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1774"/>
              <a:ext cx="83" cy="71"/>
            </a:xfrm>
            <a:custGeom>
              <a:avLst/>
              <a:gdLst>
                <a:gd name="T0" fmla="*/ 0 w 1404"/>
                <a:gd name="T1" fmla="*/ 1235 h 1413"/>
                <a:gd name="T2" fmla="*/ 35 w 1404"/>
                <a:gd name="T3" fmla="*/ 1251 h 1413"/>
                <a:gd name="T4" fmla="*/ 76 w 1404"/>
                <a:gd name="T5" fmla="*/ 1257 h 1413"/>
                <a:gd name="T6" fmla="*/ 111 w 1404"/>
                <a:gd name="T7" fmla="*/ 1265 h 1413"/>
                <a:gd name="T8" fmla="*/ 147 w 1404"/>
                <a:gd name="T9" fmla="*/ 1271 h 1413"/>
                <a:gd name="T10" fmla="*/ 177 w 1404"/>
                <a:gd name="T11" fmla="*/ 1287 h 1413"/>
                <a:gd name="T12" fmla="*/ 253 w 1404"/>
                <a:gd name="T13" fmla="*/ 1300 h 1413"/>
                <a:gd name="T14" fmla="*/ 288 w 1404"/>
                <a:gd name="T15" fmla="*/ 1306 h 1413"/>
                <a:gd name="T16" fmla="*/ 324 w 1404"/>
                <a:gd name="T17" fmla="*/ 1315 h 1413"/>
                <a:gd name="T18" fmla="*/ 367 w 1404"/>
                <a:gd name="T19" fmla="*/ 1328 h 1413"/>
                <a:gd name="T20" fmla="*/ 410 w 1404"/>
                <a:gd name="T21" fmla="*/ 1336 h 1413"/>
                <a:gd name="T22" fmla="*/ 445 w 1404"/>
                <a:gd name="T23" fmla="*/ 1342 h 1413"/>
                <a:gd name="T24" fmla="*/ 480 w 1404"/>
                <a:gd name="T25" fmla="*/ 1349 h 1413"/>
                <a:gd name="T26" fmla="*/ 516 w 1404"/>
                <a:gd name="T27" fmla="*/ 1364 h 1413"/>
                <a:gd name="T28" fmla="*/ 557 w 1404"/>
                <a:gd name="T29" fmla="*/ 1372 h 1413"/>
                <a:gd name="T30" fmla="*/ 592 w 1404"/>
                <a:gd name="T31" fmla="*/ 1385 h 1413"/>
                <a:gd name="T32" fmla="*/ 663 w 1404"/>
                <a:gd name="T33" fmla="*/ 1393 h 1413"/>
                <a:gd name="T34" fmla="*/ 691 w 1404"/>
                <a:gd name="T35" fmla="*/ 1399 h 1413"/>
                <a:gd name="T36" fmla="*/ 742 w 1404"/>
                <a:gd name="T37" fmla="*/ 1413 h 1413"/>
                <a:gd name="T38" fmla="*/ 1404 w 1404"/>
                <a:gd name="T39" fmla="*/ 150 h 1413"/>
                <a:gd name="T40" fmla="*/ 1391 w 1404"/>
                <a:gd name="T41" fmla="*/ 142 h 1413"/>
                <a:gd name="T42" fmla="*/ 1356 w 1404"/>
                <a:gd name="T43" fmla="*/ 134 h 1413"/>
                <a:gd name="T44" fmla="*/ 1312 w 1404"/>
                <a:gd name="T45" fmla="*/ 128 h 1413"/>
                <a:gd name="T46" fmla="*/ 1277 w 1404"/>
                <a:gd name="T47" fmla="*/ 120 h 1413"/>
                <a:gd name="T48" fmla="*/ 1236 w 1404"/>
                <a:gd name="T49" fmla="*/ 114 h 1413"/>
                <a:gd name="T50" fmla="*/ 1200 w 1404"/>
                <a:gd name="T51" fmla="*/ 106 h 1413"/>
                <a:gd name="T52" fmla="*/ 1157 w 1404"/>
                <a:gd name="T53" fmla="*/ 93 h 1413"/>
                <a:gd name="T54" fmla="*/ 1122 w 1404"/>
                <a:gd name="T55" fmla="*/ 85 h 1413"/>
                <a:gd name="T56" fmla="*/ 1079 w 1404"/>
                <a:gd name="T57" fmla="*/ 70 h 1413"/>
                <a:gd name="T58" fmla="*/ 1003 w 1404"/>
                <a:gd name="T59" fmla="*/ 57 h 1413"/>
                <a:gd name="T60" fmla="*/ 967 w 1404"/>
                <a:gd name="T61" fmla="*/ 49 h 1413"/>
                <a:gd name="T62" fmla="*/ 932 w 1404"/>
                <a:gd name="T63" fmla="*/ 36 h 1413"/>
                <a:gd name="T64" fmla="*/ 889 w 1404"/>
                <a:gd name="T65" fmla="*/ 27 h 1413"/>
                <a:gd name="T66" fmla="*/ 854 w 1404"/>
                <a:gd name="T67" fmla="*/ 21 h 1413"/>
                <a:gd name="T68" fmla="*/ 805 w 1404"/>
                <a:gd name="T69" fmla="*/ 13 h 1413"/>
                <a:gd name="T70" fmla="*/ 777 w 1404"/>
                <a:gd name="T71" fmla="*/ 8 h 1413"/>
                <a:gd name="T72" fmla="*/ 725 w 1404"/>
                <a:gd name="T73" fmla="*/ 0 h 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4" h="1413">
                  <a:moveTo>
                    <a:pt x="0" y="0"/>
                  </a:moveTo>
                  <a:lnTo>
                    <a:pt x="0" y="1235"/>
                  </a:lnTo>
                  <a:lnTo>
                    <a:pt x="35" y="1235"/>
                  </a:lnTo>
                  <a:lnTo>
                    <a:pt x="35" y="1251"/>
                  </a:lnTo>
                  <a:lnTo>
                    <a:pt x="76" y="1251"/>
                  </a:lnTo>
                  <a:lnTo>
                    <a:pt x="76" y="1257"/>
                  </a:lnTo>
                  <a:lnTo>
                    <a:pt x="111" y="1257"/>
                  </a:lnTo>
                  <a:lnTo>
                    <a:pt x="111" y="1265"/>
                  </a:lnTo>
                  <a:lnTo>
                    <a:pt x="147" y="1265"/>
                  </a:lnTo>
                  <a:lnTo>
                    <a:pt x="147" y="1271"/>
                  </a:lnTo>
                  <a:lnTo>
                    <a:pt x="177" y="1271"/>
                  </a:lnTo>
                  <a:lnTo>
                    <a:pt x="177" y="1287"/>
                  </a:lnTo>
                  <a:lnTo>
                    <a:pt x="253" y="1287"/>
                  </a:lnTo>
                  <a:lnTo>
                    <a:pt x="253" y="1300"/>
                  </a:lnTo>
                  <a:lnTo>
                    <a:pt x="288" y="1300"/>
                  </a:lnTo>
                  <a:lnTo>
                    <a:pt x="288" y="1306"/>
                  </a:lnTo>
                  <a:lnTo>
                    <a:pt x="324" y="1306"/>
                  </a:lnTo>
                  <a:lnTo>
                    <a:pt x="324" y="1315"/>
                  </a:lnTo>
                  <a:lnTo>
                    <a:pt x="367" y="1315"/>
                  </a:lnTo>
                  <a:lnTo>
                    <a:pt x="367" y="1328"/>
                  </a:lnTo>
                  <a:lnTo>
                    <a:pt x="410" y="1328"/>
                  </a:lnTo>
                  <a:lnTo>
                    <a:pt x="410" y="1336"/>
                  </a:lnTo>
                  <a:lnTo>
                    <a:pt x="445" y="1336"/>
                  </a:lnTo>
                  <a:lnTo>
                    <a:pt x="445" y="1342"/>
                  </a:lnTo>
                  <a:lnTo>
                    <a:pt x="480" y="1342"/>
                  </a:lnTo>
                  <a:lnTo>
                    <a:pt x="480" y="1349"/>
                  </a:lnTo>
                  <a:lnTo>
                    <a:pt x="516" y="1349"/>
                  </a:lnTo>
                  <a:lnTo>
                    <a:pt x="516" y="1364"/>
                  </a:lnTo>
                  <a:lnTo>
                    <a:pt x="557" y="1364"/>
                  </a:lnTo>
                  <a:lnTo>
                    <a:pt x="557" y="1372"/>
                  </a:lnTo>
                  <a:lnTo>
                    <a:pt x="592" y="1372"/>
                  </a:lnTo>
                  <a:lnTo>
                    <a:pt x="592" y="1385"/>
                  </a:lnTo>
                  <a:lnTo>
                    <a:pt x="663" y="1385"/>
                  </a:lnTo>
                  <a:lnTo>
                    <a:pt x="663" y="1393"/>
                  </a:lnTo>
                  <a:lnTo>
                    <a:pt x="691" y="1393"/>
                  </a:lnTo>
                  <a:lnTo>
                    <a:pt x="691" y="1399"/>
                  </a:lnTo>
                  <a:lnTo>
                    <a:pt x="742" y="1399"/>
                  </a:lnTo>
                  <a:lnTo>
                    <a:pt x="742" y="1413"/>
                  </a:lnTo>
                  <a:lnTo>
                    <a:pt x="1404" y="1413"/>
                  </a:lnTo>
                  <a:lnTo>
                    <a:pt x="1404" y="150"/>
                  </a:lnTo>
                  <a:lnTo>
                    <a:pt x="1391" y="150"/>
                  </a:lnTo>
                  <a:lnTo>
                    <a:pt x="1391" y="142"/>
                  </a:lnTo>
                  <a:lnTo>
                    <a:pt x="1356" y="142"/>
                  </a:lnTo>
                  <a:lnTo>
                    <a:pt x="1356" y="134"/>
                  </a:lnTo>
                  <a:lnTo>
                    <a:pt x="1312" y="134"/>
                  </a:lnTo>
                  <a:lnTo>
                    <a:pt x="1312" y="128"/>
                  </a:lnTo>
                  <a:lnTo>
                    <a:pt x="1277" y="128"/>
                  </a:lnTo>
                  <a:lnTo>
                    <a:pt x="1277" y="120"/>
                  </a:lnTo>
                  <a:lnTo>
                    <a:pt x="1236" y="120"/>
                  </a:lnTo>
                  <a:lnTo>
                    <a:pt x="1236" y="114"/>
                  </a:lnTo>
                  <a:lnTo>
                    <a:pt x="1200" y="114"/>
                  </a:lnTo>
                  <a:lnTo>
                    <a:pt x="1200" y="106"/>
                  </a:lnTo>
                  <a:lnTo>
                    <a:pt x="1157" y="106"/>
                  </a:lnTo>
                  <a:lnTo>
                    <a:pt x="1157" y="93"/>
                  </a:lnTo>
                  <a:lnTo>
                    <a:pt x="1122" y="93"/>
                  </a:lnTo>
                  <a:lnTo>
                    <a:pt x="1122" y="85"/>
                  </a:lnTo>
                  <a:lnTo>
                    <a:pt x="1079" y="85"/>
                  </a:lnTo>
                  <a:lnTo>
                    <a:pt x="1079" y="70"/>
                  </a:lnTo>
                  <a:lnTo>
                    <a:pt x="1003" y="70"/>
                  </a:lnTo>
                  <a:lnTo>
                    <a:pt x="1003" y="57"/>
                  </a:lnTo>
                  <a:lnTo>
                    <a:pt x="967" y="57"/>
                  </a:lnTo>
                  <a:lnTo>
                    <a:pt x="967" y="49"/>
                  </a:lnTo>
                  <a:lnTo>
                    <a:pt x="932" y="49"/>
                  </a:lnTo>
                  <a:lnTo>
                    <a:pt x="932" y="36"/>
                  </a:lnTo>
                  <a:lnTo>
                    <a:pt x="889" y="36"/>
                  </a:lnTo>
                  <a:lnTo>
                    <a:pt x="889" y="27"/>
                  </a:lnTo>
                  <a:lnTo>
                    <a:pt x="854" y="27"/>
                  </a:lnTo>
                  <a:lnTo>
                    <a:pt x="854" y="21"/>
                  </a:lnTo>
                  <a:lnTo>
                    <a:pt x="805" y="21"/>
                  </a:lnTo>
                  <a:lnTo>
                    <a:pt x="805" y="13"/>
                  </a:lnTo>
                  <a:lnTo>
                    <a:pt x="777" y="13"/>
                  </a:lnTo>
                  <a:lnTo>
                    <a:pt x="777" y="8"/>
                  </a:lnTo>
                  <a:lnTo>
                    <a:pt x="725" y="8"/>
                  </a:lnTo>
                  <a:lnTo>
                    <a:pt x="7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18">
              <a:extLst>
                <a:ext uri="{FF2B5EF4-FFF2-40B4-BE49-F238E27FC236}">
                  <a16:creationId xmlns:a16="http://schemas.microsoft.com/office/drawing/2014/main" id="{BA779A8C-26CE-4A77-B81D-EF39A421F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1777"/>
              <a:ext cx="75" cy="64"/>
            </a:xfrm>
            <a:custGeom>
              <a:avLst/>
              <a:gdLst>
                <a:gd name="T0" fmla="*/ 0 w 1277"/>
                <a:gd name="T1" fmla="*/ 0 h 1285"/>
                <a:gd name="T2" fmla="*/ 0 w 1277"/>
                <a:gd name="T3" fmla="*/ 1194 h 1285"/>
                <a:gd name="T4" fmla="*/ 19 w 1277"/>
                <a:gd name="T5" fmla="*/ 1194 h 1285"/>
                <a:gd name="T6" fmla="*/ 19 w 1277"/>
                <a:gd name="T7" fmla="*/ 1200 h 1285"/>
                <a:gd name="T8" fmla="*/ 54 w 1277"/>
                <a:gd name="T9" fmla="*/ 1200 h 1285"/>
                <a:gd name="T10" fmla="*/ 54 w 1277"/>
                <a:gd name="T11" fmla="*/ 1208 h 1285"/>
                <a:gd name="T12" fmla="*/ 90 w 1277"/>
                <a:gd name="T13" fmla="*/ 1208 h 1285"/>
                <a:gd name="T14" fmla="*/ 90 w 1277"/>
                <a:gd name="T15" fmla="*/ 1214 h 1285"/>
                <a:gd name="T16" fmla="*/ 120 w 1277"/>
                <a:gd name="T17" fmla="*/ 1214 h 1285"/>
                <a:gd name="T18" fmla="*/ 120 w 1277"/>
                <a:gd name="T19" fmla="*/ 1230 h 1285"/>
                <a:gd name="T20" fmla="*/ 196 w 1277"/>
                <a:gd name="T21" fmla="*/ 1230 h 1285"/>
                <a:gd name="T22" fmla="*/ 196 w 1277"/>
                <a:gd name="T23" fmla="*/ 1243 h 1285"/>
                <a:gd name="T24" fmla="*/ 231 w 1277"/>
                <a:gd name="T25" fmla="*/ 1243 h 1285"/>
                <a:gd name="T26" fmla="*/ 231 w 1277"/>
                <a:gd name="T27" fmla="*/ 1249 h 1285"/>
                <a:gd name="T28" fmla="*/ 267 w 1277"/>
                <a:gd name="T29" fmla="*/ 1249 h 1285"/>
                <a:gd name="T30" fmla="*/ 267 w 1277"/>
                <a:gd name="T31" fmla="*/ 1258 h 1285"/>
                <a:gd name="T32" fmla="*/ 310 w 1277"/>
                <a:gd name="T33" fmla="*/ 1258 h 1285"/>
                <a:gd name="T34" fmla="*/ 310 w 1277"/>
                <a:gd name="T35" fmla="*/ 1271 h 1285"/>
                <a:gd name="T36" fmla="*/ 353 w 1277"/>
                <a:gd name="T37" fmla="*/ 1271 h 1285"/>
                <a:gd name="T38" fmla="*/ 353 w 1277"/>
                <a:gd name="T39" fmla="*/ 1279 h 1285"/>
                <a:gd name="T40" fmla="*/ 388 w 1277"/>
                <a:gd name="T41" fmla="*/ 1279 h 1285"/>
                <a:gd name="T42" fmla="*/ 388 w 1277"/>
                <a:gd name="T43" fmla="*/ 1285 h 1285"/>
                <a:gd name="T44" fmla="*/ 1277 w 1277"/>
                <a:gd name="T45" fmla="*/ 1285 h 1285"/>
                <a:gd name="T46" fmla="*/ 1277 w 1277"/>
                <a:gd name="T47" fmla="*/ 77 h 1285"/>
                <a:gd name="T48" fmla="*/ 1255 w 1277"/>
                <a:gd name="T49" fmla="*/ 77 h 1285"/>
                <a:gd name="T50" fmla="*/ 1255 w 1277"/>
                <a:gd name="T51" fmla="*/ 71 h 1285"/>
                <a:gd name="T52" fmla="*/ 1220 w 1277"/>
                <a:gd name="T53" fmla="*/ 71 h 1285"/>
                <a:gd name="T54" fmla="*/ 1220 w 1277"/>
                <a:gd name="T55" fmla="*/ 63 h 1285"/>
                <a:gd name="T56" fmla="*/ 1179 w 1277"/>
                <a:gd name="T57" fmla="*/ 63 h 1285"/>
                <a:gd name="T58" fmla="*/ 1179 w 1277"/>
                <a:gd name="T59" fmla="*/ 57 h 1285"/>
                <a:gd name="T60" fmla="*/ 1143 w 1277"/>
                <a:gd name="T61" fmla="*/ 57 h 1285"/>
                <a:gd name="T62" fmla="*/ 1143 w 1277"/>
                <a:gd name="T63" fmla="*/ 49 h 1285"/>
                <a:gd name="T64" fmla="*/ 1100 w 1277"/>
                <a:gd name="T65" fmla="*/ 49 h 1285"/>
                <a:gd name="T66" fmla="*/ 1100 w 1277"/>
                <a:gd name="T67" fmla="*/ 36 h 1285"/>
                <a:gd name="T68" fmla="*/ 1065 w 1277"/>
                <a:gd name="T69" fmla="*/ 36 h 1285"/>
                <a:gd name="T70" fmla="*/ 1065 w 1277"/>
                <a:gd name="T71" fmla="*/ 28 h 1285"/>
                <a:gd name="T72" fmla="*/ 1022 w 1277"/>
                <a:gd name="T73" fmla="*/ 28 h 1285"/>
                <a:gd name="T74" fmla="*/ 1022 w 1277"/>
                <a:gd name="T75" fmla="*/ 13 h 1285"/>
                <a:gd name="T76" fmla="*/ 946 w 1277"/>
                <a:gd name="T77" fmla="*/ 13 h 1285"/>
                <a:gd name="T78" fmla="*/ 946 w 1277"/>
                <a:gd name="T79" fmla="*/ 0 h 1285"/>
                <a:gd name="T80" fmla="*/ 0 w 1277"/>
                <a:gd name="T81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7" h="1285">
                  <a:moveTo>
                    <a:pt x="0" y="0"/>
                  </a:moveTo>
                  <a:lnTo>
                    <a:pt x="0" y="1194"/>
                  </a:lnTo>
                  <a:lnTo>
                    <a:pt x="19" y="1194"/>
                  </a:lnTo>
                  <a:lnTo>
                    <a:pt x="19" y="1200"/>
                  </a:lnTo>
                  <a:lnTo>
                    <a:pt x="54" y="1200"/>
                  </a:lnTo>
                  <a:lnTo>
                    <a:pt x="54" y="1208"/>
                  </a:lnTo>
                  <a:lnTo>
                    <a:pt x="90" y="1208"/>
                  </a:lnTo>
                  <a:lnTo>
                    <a:pt x="90" y="1214"/>
                  </a:lnTo>
                  <a:lnTo>
                    <a:pt x="120" y="1214"/>
                  </a:lnTo>
                  <a:lnTo>
                    <a:pt x="120" y="1230"/>
                  </a:lnTo>
                  <a:lnTo>
                    <a:pt x="196" y="1230"/>
                  </a:lnTo>
                  <a:lnTo>
                    <a:pt x="196" y="1243"/>
                  </a:lnTo>
                  <a:lnTo>
                    <a:pt x="231" y="1243"/>
                  </a:lnTo>
                  <a:lnTo>
                    <a:pt x="231" y="1249"/>
                  </a:lnTo>
                  <a:lnTo>
                    <a:pt x="267" y="1249"/>
                  </a:lnTo>
                  <a:lnTo>
                    <a:pt x="267" y="1258"/>
                  </a:lnTo>
                  <a:lnTo>
                    <a:pt x="310" y="1258"/>
                  </a:lnTo>
                  <a:lnTo>
                    <a:pt x="310" y="1271"/>
                  </a:lnTo>
                  <a:lnTo>
                    <a:pt x="353" y="1271"/>
                  </a:lnTo>
                  <a:lnTo>
                    <a:pt x="353" y="1279"/>
                  </a:lnTo>
                  <a:lnTo>
                    <a:pt x="388" y="1279"/>
                  </a:lnTo>
                  <a:lnTo>
                    <a:pt x="388" y="1285"/>
                  </a:lnTo>
                  <a:lnTo>
                    <a:pt x="1277" y="1285"/>
                  </a:lnTo>
                  <a:lnTo>
                    <a:pt x="1277" y="77"/>
                  </a:lnTo>
                  <a:lnTo>
                    <a:pt x="1255" y="77"/>
                  </a:lnTo>
                  <a:lnTo>
                    <a:pt x="1255" y="71"/>
                  </a:lnTo>
                  <a:lnTo>
                    <a:pt x="1220" y="71"/>
                  </a:lnTo>
                  <a:lnTo>
                    <a:pt x="1220" y="63"/>
                  </a:lnTo>
                  <a:lnTo>
                    <a:pt x="1179" y="63"/>
                  </a:lnTo>
                  <a:lnTo>
                    <a:pt x="1179" y="57"/>
                  </a:lnTo>
                  <a:lnTo>
                    <a:pt x="1143" y="57"/>
                  </a:lnTo>
                  <a:lnTo>
                    <a:pt x="1143" y="49"/>
                  </a:lnTo>
                  <a:lnTo>
                    <a:pt x="1100" y="49"/>
                  </a:lnTo>
                  <a:lnTo>
                    <a:pt x="1100" y="36"/>
                  </a:lnTo>
                  <a:lnTo>
                    <a:pt x="1065" y="36"/>
                  </a:lnTo>
                  <a:lnTo>
                    <a:pt x="1065" y="28"/>
                  </a:lnTo>
                  <a:lnTo>
                    <a:pt x="1022" y="28"/>
                  </a:lnTo>
                  <a:lnTo>
                    <a:pt x="1022" y="13"/>
                  </a:lnTo>
                  <a:lnTo>
                    <a:pt x="946" y="13"/>
                  </a:lnTo>
                  <a:lnTo>
                    <a:pt x="9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19">
              <a:extLst>
                <a:ext uri="{FF2B5EF4-FFF2-40B4-BE49-F238E27FC236}">
                  <a16:creationId xmlns:a16="http://schemas.microsoft.com/office/drawing/2014/main" id="{101B810A-89F0-4E7F-AA9C-041FEA3D7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" y="1780"/>
              <a:ext cx="67" cy="58"/>
            </a:xfrm>
            <a:custGeom>
              <a:avLst/>
              <a:gdLst>
                <a:gd name="T0" fmla="*/ 0 w 1144"/>
                <a:gd name="T1" fmla="*/ 0 h 1159"/>
                <a:gd name="T2" fmla="*/ 0 w 1144"/>
                <a:gd name="T3" fmla="*/ 1137 h 1159"/>
                <a:gd name="T4" fmla="*/ 14 w 1144"/>
                <a:gd name="T5" fmla="*/ 1137 h 1159"/>
                <a:gd name="T6" fmla="*/ 14 w 1144"/>
                <a:gd name="T7" fmla="*/ 1143 h 1159"/>
                <a:gd name="T8" fmla="*/ 44 w 1144"/>
                <a:gd name="T9" fmla="*/ 1143 h 1159"/>
                <a:gd name="T10" fmla="*/ 44 w 1144"/>
                <a:gd name="T11" fmla="*/ 1159 h 1159"/>
                <a:gd name="T12" fmla="*/ 1144 w 1144"/>
                <a:gd name="T13" fmla="*/ 1159 h 1159"/>
                <a:gd name="T14" fmla="*/ 1144 w 1144"/>
                <a:gd name="T15" fmla="*/ 0 h 1159"/>
                <a:gd name="T16" fmla="*/ 0 w 1144"/>
                <a:gd name="T17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4" h="1159">
                  <a:moveTo>
                    <a:pt x="0" y="0"/>
                  </a:moveTo>
                  <a:lnTo>
                    <a:pt x="0" y="1137"/>
                  </a:lnTo>
                  <a:lnTo>
                    <a:pt x="14" y="1137"/>
                  </a:lnTo>
                  <a:lnTo>
                    <a:pt x="14" y="1143"/>
                  </a:lnTo>
                  <a:lnTo>
                    <a:pt x="44" y="1143"/>
                  </a:lnTo>
                  <a:lnTo>
                    <a:pt x="44" y="1159"/>
                  </a:lnTo>
                  <a:lnTo>
                    <a:pt x="1144" y="1159"/>
                  </a:lnTo>
                  <a:lnTo>
                    <a:pt x="1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2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Rectangle 220">
              <a:extLst>
                <a:ext uri="{FF2B5EF4-FFF2-40B4-BE49-F238E27FC236}">
                  <a16:creationId xmlns:a16="http://schemas.microsoft.com/office/drawing/2014/main" id="{63665B99-6D29-4A8E-8186-BE60C664F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1783"/>
              <a:ext cx="59" cy="51"/>
            </a:xfrm>
            <a:prstGeom prst="rect">
              <a:avLst/>
            </a:prstGeom>
            <a:solidFill>
              <a:srgbClr val="020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221">
              <a:extLst>
                <a:ext uri="{FF2B5EF4-FFF2-40B4-BE49-F238E27FC236}">
                  <a16:creationId xmlns:a16="http://schemas.microsoft.com/office/drawing/2014/main" id="{1B3F19B5-CCEE-4BBB-82B3-73EF45A3F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1787"/>
              <a:ext cx="52" cy="44"/>
            </a:xfrm>
            <a:prstGeom prst="rect">
              <a:avLst/>
            </a:prstGeom>
            <a:solidFill>
              <a:srgbClr val="020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222">
              <a:extLst>
                <a:ext uri="{FF2B5EF4-FFF2-40B4-BE49-F238E27FC236}">
                  <a16:creationId xmlns:a16="http://schemas.microsoft.com/office/drawing/2014/main" id="{F08FF1C2-EF99-4823-8181-6360748F1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" y="1790"/>
              <a:ext cx="44" cy="37"/>
            </a:xfrm>
            <a:prstGeom prst="rect">
              <a:avLst/>
            </a:prstGeom>
            <a:solidFill>
              <a:srgbClr val="020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223">
              <a:extLst>
                <a:ext uri="{FF2B5EF4-FFF2-40B4-BE49-F238E27FC236}">
                  <a16:creationId xmlns:a16="http://schemas.microsoft.com/office/drawing/2014/main" id="{7B17780A-9C15-404F-8898-32E0DC4FA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1793"/>
              <a:ext cx="36" cy="31"/>
            </a:xfrm>
            <a:prstGeom prst="rect">
              <a:avLst/>
            </a:prstGeom>
            <a:solidFill>
              <a:srgbClr val="020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224">
              <a:extLst>
                <a:ext uri="{FF2B5EF4-FFF2-40B4-BE49-F238E27FC236}">
                  <a16:creationId xmlns:a16="http://schemas.microsoft.com/office/drawing/2014/main" id="{AA2DEF78-A4B9-4CAF-9BAC-5E6099D8D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" y="1797"/>
              <a:ext cx="28" cy="24"/>
            </a:xfrm>
            <a:prstGeom prst="rect">
              <a:avLst/>
            </a:prstGeom>
            <a:solidFill>
              <a:srgbClr val="020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225">
              <a:extLst>
                <a:ext uri="{FF2B5EF4-FFF2-40B4-BE49-F238E27FC236}">
                  <a16:creationId xmlns:a16="http://schemas.microsoft.com/office/drawing/2014/main" id="{5CD2F95E-8450-423B-8602-C8B5C38A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" y="1800"/>
              <a:ext cx="21" cy="18"/>
            </a:xfrm>
            <a:prstGeom prst="rect">
              <a:avLst/>
            </a:prstGeom>
            <a:solidFill>
              <a:srgbClr val="020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226">
              <a:extLst>
                <a:ext uri="{FF2B5EF4-FFF2-40B4-BE49-F238E27FC236}">
                  <a16:creationId xmlns:a16="http://schemas.microsoft.com/office/drawing/2014/main" id="{FE07281A-12AB-48D3-ABE3-A60621BE1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1803"/>
              <a:ext cx="13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27">
              <a:extLst>
                <a:ext uri="{FF2B5EF4-FFF2-40B4-BE49-F238E27FC236}">
                  <a16:creationId xmlns:a16="http://schemas.microsoft.com/office/drawing/2014/main" id="{E2140ADC-8ADF-47CB-AB64-35953EB08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64"/>
              <a:ext cx="151" cy="89"/>
            </a:xfrm>
            <a:custGeom>
              <a:avLst/>
              <a:gdLst>
                <a:gd name="T0" fmla="*/ 460 w 2563"/>
                <a:gd name="T1" fmla="*/ 0 h 1776"/>
                <a:gd name="T2" fmla="*/ 0 w 2563"/>
                <a:gd name="T3" fmla="*/ 1279 h 1776"/>
                <a:gd name="T4" fmla="*/ 2090 w 2563"/>
                <a:gd name="T5" fmla="*/ 1776 h 1776"/>
                <a:gd name="T6" fmla="*/ 2105 w 2563"/>
                <a:gd name="T7" fmla="*/ 1755 h 1776"/>
                <a:gd name="T8" fmla="*/ 2105 w 2563"/>
                <a:gd name="T9" fmla="*/ 1747 h 1776"/>
                <a:gd name="T10" fmla="*/ 2111 w 2563"/>
                <a:gd name="T11" fmla="*/ 1719 h 1776"/>
                <a:gd name="T12" fmla="*/ 2120 w 2563"/>
                <a:gd name="T13" fmla="*/ 1691 h 1776"/>
                <a:gd name="T14" fmla="*/ 2141 w 2563"/>
                <a:gd name="T15" fmla="*/ 1656 h 1776"/>
                <a:gd name="T16" fmla="*/ 2141 w 2563"/>
                <a:gd name="T17" fmla="*/ 1621 h 1776"/>
                <a:gd name="T18" fmla="*/ 2160 w 2563"/>
                <a:gd name="T19" fmla="*/ 1585 h 1776"/>
                <a:gd name="T20" fmla="*/ 2176 w 2563"/>
                <a:gd name="T21" fmla="*/ 1534 h 1776"/>
                <a:gd name="T22" fmla="*/ 2196 w 2563"/>
                <a:gd name="T23" fmla="*/ 1492 h 1776"/>
                <a:gd name="T24" fmla="*/ 2217 w 2563"/>
                <a:gd name="T25" fmla="*/ 1443 h 1776"/>
                <a:gd name="T26" fmla="*/ 2231 w 2563"/>
                <a:gd name="T27" fmla="*/ 1386 h 1776"/>
                <a:gd name="T28" fmla="*/ 2253 w 2563"/>
                <a:gd name="T29" fmla="*/ 1336 h 1776"/>
                <a:gd name="T30" fmla="*/ 2274 w 2563"/>
                <a:gd name="T31" fmla="*/ 1279 h 1776"/>
                <a:gd name="T32" fmla="*/ 2295 w 2563"/>
                <a:gd name="T33" fmla="*/ 1222 h 1776"/>
                <a:gd name="T34" fmla="*/ 2316 w 2563"/>
                <a:gd name="T35" fmla="*/ 1159 h 1776"/>
                <a:gd name="T36" fmla="*/ 2337 w 2563"/>
                <a:gd name="T37" fmla="*/ 1107 h 1776"/>
                <a:gd name="T38" fmla="*/ 2358 w 2563"/>
                <a:gd name="T39" fmla="*/ 1045 h 1776"/>
                <a:gd name="T40" fmla="*/ 2373 w 2563"/>
                <a:gd name="T41" fmla="*/ 987 h 1776"/>
                <a:gd name="T42" fmla="*/ 2407 w 2563"/>
                <a:gd name="T43" fmla="*/ 929 h 1776"/>
                <a:gd name="T44" fmla="*/ 2421 w 2563"/>
                <a:gd name="T45" fmla="*/ 874 h 1776"/>
                <a:gd name="T46" fmla="*/ 2443 w 2563"/>
                <a:gd name="T47" fmla="*/ 817 h 1776"/>
                <a:gd name="T48" fmla="*/ 2457 w 2563"/>
                <a:gd name="T49" fmla="*/ 760 h 1776"/>
                <a:gd name="T50" fmla="*/ 2472 w 2563"/>
                <a:gd name="T51" fmla="*/ 725 h 1776"/>
                <a:gd name="T52" fmla="*/ 2492 w 2563"/>
                <a:gd name="T53" fmla="*/ 667 h 1776"/>
                <a:gd name="T54" fmla="*/ 2508 w 2563"/>
                <a:gd name="T55" fmla="*/ 632 h 1776"/>
                <a:gd name="T56" fmla="*/ 2521 w 2563"/>
                <a:gd name="T57" fmla="*/ 590 h 1776"/>
                <a:gd name="T58" fmla="*/ 2535 w 2563"/>
                <a:gd name="T59" fmla="*/ 555 h 1776"/>
                <a:gd name="T60" fmla="*/ 2543 w 2563"/>
                <a:gd name="T61" fmla="*/ 525 h 1776"/>
                <a:gd name="T62" fmla="*/ 2557 w 2563"/>
                <a:gd name="T63" fmla="*/ 503 h 1776"/>
                <a:gd name="T64" fmla="*/ 2563 w 2563"/>
                <a:gd name="T65" fmla="*/ 490 h 1776"/>
                <a:gd name="T66" fmla="*/ 2563 w 2563"/>
                <a:gd name="T67" fmla="*/ 468 h 1776"/>
                <a:gd name="T68" fmla="*/ 460 w 2563"/>
                <a:gd name="T69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3" h="1776">
                  <a:moveTo>
                    <a:pt x="460" y="0"/>
                  </a:moveTo>
                  <a:lnTo>
                    <a:pt x="0" y="1279"/>
                  </a:lnTo>
                  <a:lnTo>
                    <a:pt x="2090" y="1776"/>
                  </a:lnTo>
                  <a:lnTo>
                    <a:pt x="2105" y="1755"/>
                  </a:lnTo>
                  <a:lnTo>
                    <a:pt x="2105" y="1747"/>
                  </a:lnTo>
                  <a:lnTo>
                    <a:pt x="2111" y="1719"/>
                  </a:lnTo>
                  <a:lnTo>
                    <a:pt x="2120" y="1691"/>
                  </a:lnTo>
                  <a:lnTo>
                    <a:pt x="2141" y="1656"/>
                  </a:lnTo>
                  <a:lnTo>
                    <a:pt x="2141" y="1621"/>
                  </a:lnTo>
                  <a:lnTo>
                    <a:pt x="2160" y="1585"/>
                  </a:lnTo>
                  <a:lnTo>
                    <a:pt x="2176" y="1534"/>
                  </a:lnTo>
                  <a:lnTo>
                    <a:pt x="2196" y="1492"/>
                  </a:lnTo>
                  <a:lnTo>
                    <a:pt x="2217" y="1443"/>
                  </a:lnTo>
                  <a:lnTo>
                    <a:pt x="2231" y="1386"/>
                  </a:lnTo>
                  <a:lnTo>
                    <a:pt x="2253" y="1336"/>
                  </a:lnTo>
                  <a:lnTo>
                    <a:pt x="2274" y="1279"/>
                  </a:lnTo>
                  <a:lnTo>
                    <a:pt x="2295" y="1222"/>
                  </a:lnTo>
                  <a:lnTo>
                    <a:pt x="2316" y="1159"/>
                  </a:lnTo>
                  <a:lnTo>
                    <a:pt x="2337" y="1107"/>
                  </a:lnTo>
                  <a:lnTo>
                    <a:pt x="2358" y="1045"/>
                  </a:lnTo>
                  <a:lnTo>
                    <a:pt x="2373" y="987"/>
                  </a:lnTo>
                  <a:lnTo>
                    <a:pt x="2407" y="929"/>
                  </a:lnTo>
                  <a:lnTo>
                    <a:pt x="2421" y="874"/>
                  </a:lnTo>
                  <a:lnTo>
                    <a:pt x="2443" y="817"/>
                  </a:lnTo>
                  <a:lnTo>
                    <a:pt x="2457" y="760"/>
                  </a:lnTo>
                  <a:lnTo>
                    <a:pt x="2472" y="725"/>
                  </a:lnTo>
                  <a:lnTo>
                    <a:pt x="2492" y="667"/>
                  </a:lnTo>
                  <a:lnTo>
                    <a:pt x="2508" y="632"/>
                  </a:lnTo>
                  <a:lnTo>
                    <a:pt x="2521" y="590"/>
                  </a:lnTo>
                  <a:lnTo>
                    <a:pt x="2535" y="555"/>
                  </a:lnTo>
                  <a:lnTo>
                    <a:pt x="2543" y="525"/>
                  </a:lnTo>
                  <a:lnTo>
                    <a:pt x="2557" y="503"/>
                  </a:lnTo>
                  <a:lnTo>
                    <a:pt x="2563" y="490"/>
                  </a:lnTo>
                  <a:lnTo>
                    <a:pt x="2563" y="468"/>
                  </a:lnTo>
                  <a:lnTo>
                    <a:pt x="46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28">
              <a:extLst>
                <a:ext uri="{FF2B5EF4-FFF2-40B4-BE49-F238E27FC236}">
                  <a16:creationId xmlns:a16="http://schemas.microsoft.com/office/drawing/2014/main" id="{6624AD91-1C53-4155-8001-469D174A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823"/>
              <a:ext cx="25" cy="36"/>
            </a:xfrm>
            <a:custGeom>
              <a:avLst/>
              <a:gdLst>
                <a:gd name="T0" fmla="*/ 234 w 424"/>
                <a:gd name="T1" fmla="*/ 0 h 733"/>
                <a:gd name="T2" fmla="*/ 0 w 424"/>
                <a:gd name="T3" fmla="*/ 676 h 733"/>
                <a:gd name="T4" fmla="*/ 177 w 424"/>
                <a:gd name="T5" fmla="*/ 733 h 733"/>
                <a:gd name="T6" fmla="*/ 424 w 424"/>
                <a:gd name="T7" fmla="*/ 50 h 733"/>
                <a:gd name="T8" fmla="*/ 234 w 424"/>
                <a:gd name="T9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733">
                  <a:moveTo>
                    <a:pt x="234" y="0"/>
                  </a:moveTo>
                  <a:lnTo>
                    <a:pt x="0" y="676"/>
                  </a:lnTo>
                  <a:lnTo>
                    <a:pt x="177" y="733"/>
                  </a:lnTo>
                  <a:lnTo>
                    <a:pt x="424" y="5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29">
              <a:extLst>
                <a:ext uri="{FF2B5EF4-FFF2-40B4-BE49-F238E27FC236}">
                  <a16:creationId xmlns:a16="http://schemas.microsoft.com/office/drawing/2014/main" id="{836E4F9F-18B1-495C-BF03-AC82015F1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1823"/>
              <a:ext cx="25" cy="36"/>
            </a:xfrm>
            <a:custGeom>
              <a:avLst/>
              <a:gdLst>
                <a:gd name="T0" fmla="*/ 234 w 424"/>
                <a:gd name="T1" fmla="*/ 0 h 733"/>
                <a:gd name="T2" fmla="*/ 0 w 424"/>
                <a:gd name="T3" fmla="*/ 676 h 733"/>
                <a:gd name="T4" fmla="*/ 177 w 424"/>
                <a:gd name="T5" fmla="*/ 733 h 733"/>
                <a:gd name="T6" fmla="*/ 424 w 424"/>
                <a:gd name="T7" fmla="*/ 50 h 733"/>
                <a:gd name="T8" fmla="*/ 234 w 424"/>
                <a:gd name="T9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733">
                  <a:moveTo>
                    <a:pt x="234" y="0"/>
                  </a:moveTo>
                  <a:lnTo>
                    <a:pt x="0" y="676"/>
                  </a:lnTo>
                  <a:lnTo>
                    <a:pt x="177" y="733"/>
                  </a:lnTo>
                  <a:lnTo>
                    <a:pt x="424" y="50"/>
                  </a:lnTo>
                  <a:lnTo>
                    <a:pt x="23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30">
              <a:extLst>
                <a:ext uri="{FF2B5EF4-FFF2-40B4-BE49-F238E27FC236}">
                  <a16:creationId xmlns:a16="http://schemas.microsoft.com/office/drawing/2014/main" id="{630423CA-C8E9-48CC-9CE5-8191D7559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1830"/>
              <a:ext cx="8" cy="8"/>
            </a:xfrm>
            <a:custGeom>
              <a:avLst/>
              <a:gdLst>
                <a:gd name="T0" fmla="*/ 0 w 128"/>
                <a:gd name="T1" fmla="*/ 80 h 173"/>
                <a:gd name="T2" fmla="*/ 0 w 128"/>
                <a:gd name="T3" fmla="*/ 116 h 173"/>
                <a:gd name="T4" fmla="*/ 8 w 128"/>
                <a:gd name="T5" fmla="*/ 121 h 173"/>
                <a:gd name="T6" fmla="*/ 8 w 128"/>
                <a:gd name="T7" fmla="*/ 143 h 173"/>
                <a:gd name="T8" fmla="*/ 27 w 128"/>
                <a:gd name="T9" fmla="*/ 157 h 173"/>
                <a:gd name="T10" fmla="*/ 27 w 128"/>
                <a:gd name="T11" fmla="*/ 173 h 173"/>
                <a:gd name="T12" fmla="*/ 63 w 128"/>
                <a:gd name="T13" fmla="*/ 173 h 173"/>
                <a:gd name="T14" fmla="*/ 78 w 128"/>
                <a:gd name="T15" fmla="*/ 157 h 173"/>
                <a:gd name="T16" fmla="*/ 78 w 128"/>
                <a:gd name="T17" fmla="*/ 143 h 173"/>
                <a:gd name="T18" fmla="*/ 84 w 128"/>
                <a:gd name="T19" fmla="*/ 137 h 173"/>
                <a:gd name="T20" fmla="*/ 84 w 128"/>
                <a:gd name="T21" fmla="*/ 108 h 173"/>
                <a:gd name="T22" fmla="*/ 92 w 128"/>
                <a:gd name="T23" fmla="*/ 102 h 173"/>
                <a:gd name="T24" fmla="*/ 92 w 128"/>
                <a:gd name="T25" fmla="*/ 86 h 173"/>
                <a:gd name="T26" fmla="*/ 106 w 128"/>
                <a:gd name="T27" fmla="*/ 80 h 173"/>
                <a:gd name="T28" fmla="*/ 106 w 128"/>
                <a:gd name="T29" fmla="*/ 72 h 173"/>
                <a:gd name="T30" fmla="*/ 114 w 128"/>
                <a:gd name="T31" fmla="*/ 66 h 173"/>
                <a:gd name="T32" fmla="*/ 114 w 128"/>
                <a:gd name="T33" fmla="*/ 59 h 173"/>
                <a:gd name="T34" fmla="*/ 120 w 128"/>
                <a:gd name="T35" fmla="*/ 44 h 173"/>
                <a:gd name="T36" fmla="*/ 120 w 128"/>
                <a:gd name="T37" fmla="*/ 30 h 173"/>
                <a:gd name="T38" fmla="*/ 128 w 128"/>
                <a:gd name="T39" fmla="*/ 30 h 173"/>
                <a:gd name="T40" fmla="*/ 128 w 128"/>
                <a:gd name="T41" fmla="*/ 0 h 173"/>
                <a:gd name="T42" fmla="*/ 84 w 128"/>
                <a:gd name="T43" fmla="*/ 0 h 173"/>
                <a:gd name="T44" fmla="*/ 78 w 128"/>
                <a:gd name="T45" fmla="*/ 9 h 173"/>
                <a:gd name="T46" fmla="*/ 57 w 128"/>
                <a:gd name="T47" fmla="*/ 9 h 173"/>
                <a:gd name="T48" fmla="*/ 49 w 128"/>
                <a:gd name="T49" fmla="*/ 23 h 173"/>
                <a:gd name="T50" fmla="*/ 44 w 128"/>
                <a:gd name="T51" fmla="*/ 23 h 173"/>
                <a:gd name="T52" fmla="*/ 27 w 128"/>
                <a:gd name="T53" fmla="*/ 44 h 173"/>
                <a:gd name="T54" fmla="*/ 8 w 128"/>
                <a:gd name="T55" fmla="*/ 44 h 173"/>
                <a:gd name="T56" fmla="*/ 8 w 128"/>
                <a:gd name="T57" fmla="*/ 59 h 173"/>
                <a:gd name="T58" fmla="*/ 0 w 128"/>
                <a:gd name="T59" fmla="*/ 66 h 173"/>
                <a:gd name="T60" fmla="*/ 0 w 128"/>
                <a:gd name="T61" fmla="*/ 8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73">
                  <a:moveTo>
                    <a:pt x="0" y="80"/>
                  </a:moveTo>
                  <a:lnTo>
                    <a:pt x="0" y="116"/>
                  </a:lnTo>
                  <a:lnTo>
                    <a:pt x="8" y="121"/>
                  </a:lnTo>
                  <a:lnTo>
                    <a:pt x="8" y="143"/>
                  </a:lnTo>
                  <a:lnTo>
                    <a:pt x="27" y="157"/>
                  </a:lnTo>
                  <a:lnTo>
                    <a:pt x="27" y="173"/>
                  </a:lnTo>
                  <a:lnTo>
                    <a:pt x="63" y="173"/>
                  </a:lnTo>
                  <a:lnTo>
                    <a:pt x="78" y="157"/>
                  </a:lnTo>
                  <a:lnTo>
                    <a:pt x="78" y="143"/>
                  </a:lnTo>
                  <a:lnTo>
                    <a:pt x="84" y="137"/>
                  </a:lnTo>
                  <a:lnTo>
                    <a:pt x="84" y="108"/>
                  </a:lnTo>
                  <a:lnTo>
                    <a:pt x="92" y="102"/>
                  </a:lnTo>
                  <a:lnTo>
                    <a:pt x="92" y="86"/>
                  </a:lnTo>
                  <a:lnTo>
                    <a:pt x="106" y="80"/>
                  </a:lnTo>
                  <a:lnTo>
                    <a:pt x="106" y="72"/>
                  </a:lnTo>
                  <a:lnTo>
                    <a:pt x="114" y="66"/>
                  </a:lnTo>
                  <a:lnTo>
                    <a:pt x="114" y="59"/>
                  </a:lnTo>
                  <a:lnTo>
                    <a:pt x="120" y="44"/>
                  </a:lnTo>
                  <a:lnTo>
                    <a:pt x="120" y="30"/>
                  </a:lnTo>
                  <a:lnTo>
                    <a:pt x="128" y="30"/>
                  </a:lnTo>
                  <a:lnTo>
                    <a:pt x="128" y="0"/>
                  </a:lnTo>
                  <a:lnTo>
                    <a:pt x="84" y="0"/>
                  </a:lnTo>
                  <a:lnTo>
                    <a:pt x="78" y="9"/>
                  </a:lnTo>
                  <a:lnTo>
                    <a:pt x="57" y="9"/>
                  </a:lnTo>
                  <a:lnTo>
                    <a:pt x="49" y="23"/>
                  </a:lnTo>
                  <a:lnTo>
                    <a:pt x="44" y="23"/>
                  </a:lnTo>
                  <a:lnTo>
                    <a:pt x="27" y="44"/>
                  </a:lnTo>
                  <a:lnTo>
                    <a:pt x="8" y="44"/>
                  </a:lnTo>
                  <a:lnTo>
                    <a:pt x="8" y="59"/>
                  </a:lnTo>
                  <a:lnTo>
                    <a:pt x="0" y="6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31">
              <a:extLst>
                <a:ext uri="{FF2B5EF4-FFF2-40B4-BE49-F238E27FC236}">
                  <a16:creationId xmlns:a16="http://schemas.microsoft.com/office/drawing/2014/main" id="{EC675BF8-E0F9-4CBC-A73D-AF7A4AF15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1830"/>
              <a:ext cx="8" cy="8"/>
            </a:xfrm>
            <a:custGeom>
              <a:avLst/>
              <a:gdLst>
                <a:gd name="T0" fmla="*/ 0 w 128"/>
                <a:gd name="T1" fmla="*/ 80 h 173"/>
                <a:gd name="T2" fmla="*/ 0 w 128"/>
                <a:gd name="T3" fmla="*/ 116 h 173"/>
                <a:gd name="T4" fmla="*/ 8 w 128"/>
                <a:gd name="T5" fmla="*/ 121 h 173"/>
                <a:gd name="T6" fmla="*/ 8 w 128"/>
                <a:gd name="T7" fmla="*/ 143 h 173"/>
                <a:gd name="T8" fmla="*/ 27 w 128"/>
                <a:gd name="T9" fmla="*/ 157 h 173"/>
                <a:gd name="T10" fmla="*/ 27 w 128"/>
                <a:gd name="T11" fmla="*/ 173 h 173"/>
                <a:gd name="T12" fmla="*/ 63 w 128"/>
                <a:gd name="T13" fmla="*/ 173 h 173"/>
                <a:gd name="T14" fmla="*/ 78 w 128"/>
                <a:gd name="T15" fmla="*/ 157 h 173"/>
                <a:gd name="T16" fmla="*/ 78 w 128"/>
                <a:gd name="T17" fmla="*/ 143 h 173"/>
                <a:gd name="T18" fmla="*/ 84 w 128"/>
                <a:gd name="T19" fmla="*/ 137 h 173"/>
                <a:gd name="T20" fmla="*/ 84 w 128"/>
                <a:gd name="T21" fmla="*/ 108 h 173"/>
                <a:gd name="T22" fmla="*/ 92 w 128"/>
                <a:gd name="T23" fmla="*/ 102 h 173"/>
                <a:gd name="T24" fmla="*/ 92 w 128"/>
                <a:gd name="T25" fmla="*/ 86 h 173"/>
                <a:gd name="T26" fmla="*/ 106 w 128"/>
                <a:gd name="T27" fmla="*/ 80 h 173"/>
                <a:gd name="T28" fmla="*/ 106 w 128"/>
                <a:gd name="T29" fmla="*/ 72 h 173"/>
                <a:gd name="T30" fmla="*/ 114 w 128"/>
                <a:gd name="T31" fmla="*/ 66 h 173"/>
                <a:gd name="T32" fmla="*/ 114 w 128"/>
                <a:gd name="T33" fmla="*/ 59 h 173"/>
                <a:gd name="T34" fmla="*/ 120 w 128"/>
                <a:gd name="T35" fmla="*/ 44 h 173"/>
                <a:gd name="T36" fmla="*/ 120 w 128"/>
                <a:gd name="T37" fmla="*/ 30 h 173"/>
                <a:gd name="T38" fmla="*/ 128 w 128"/>
                <a:gd name="T39" fmla="*/ 30 h 173"/>
                <a:gd name="T40" fmla="*/ 128 w 128"/>
                <a:gd name="T41" fmla="*/ 0 h 173"/>
                <a:gd name="T42" fmla="*/ 84 w 128"/>
                <a:gd name="T43" fmla="*/ 0 h 173"/>
                <a:gd name="T44" fmla="*/ 78 w 128"/>
                <a:gd name="T45" fmla="*/ 9 h 173"/>
                <a:gd name="T46" fmla="*/ 57 w 128"/>
                <a:gd name="T47" fmla="*/ 9 h 173"/>
                <a:gd name="T48" fmla="*/ 49 w 128"/>
                <a:gd name="T49" fmla="*/ 23 h 173"/>
                <a:gd name="T50" fmla="*/ 44 w 128"/>
                <a:gd name="T51" fmla="*/ 23 h 173"/>
                <a:gd name="T52" fmla="*/ 27 w 128"/>
                <a:gd name="T53" fmla="*/ 44 h 173"/>
                <a:gd name="T54" fmla="*/ 8 w 128"/>
                <a:gd name="T55" fmla="*/ 44 h 173"/>
                <a:gd name="T56" fmla="*/ 8 w 128"/>
                <a:gd name="T57" fmla="*/ 59 h 173"/>
                <a:gd name="T58" fmla="*/ 0 w 128"/>
                <a:gd name="T59" fmla="*/ 66 h 173"/>
                <a:gd name="T60" fmla="*/ 0 w 128"/>
                <a:gd name="T61" fmla="*/ 8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73">
                  <a:moveTo>
                    <a:pt x="0" y="80"/>
                  </a:moveTo>
                  <a:lnTo>
                    <a:pt x="0" y="116"/>
                  </a:lnTo>
                  <a:lnTo>
                    <a:pt x="8" y="121"/>
                  </a:lnTo>
                  <a:lnTo>
                    <a:pt x="8" y="143"/>
                  </a:lnTo>
                  <a:lnTo>
                    <a:pt x="27" y="157"/>
                  </a:lnTo>
                  <a:lnTo>
                    <a:pt x="27" y="173"/>
                  </a:lnTo>
                  <a:lnTo>
                    <a:pt x="63" y="173"/>
                  </a:lnTo>
                  <a:lnTo>
                    <a:pt x="78" y="157"/>
                  </a:lnTo>
                  <a:lnTo>
                    <a:pt x="78" y="143"/>
                  </a:lnTo>
                  <a:lnTo>
                    <a:pt x="84" y="137"/>
                  </a:lnTo>
                  <a:lnTo>
                    <a:pt x="84" y="108"/>
                  </a:lnTo>
                  <a:lnTo>
                    <a:pt x="92" y="102"/>
                  </a:lnTo>
                  <a:lnTo>
                    <a:pt x="92" y="86"/>
                  </a:lnTo>
                  <a:lnTo>
                    <a:pt x="106" y="80"/>
                  </a:lnTo>
                  <a:lnTo>
                    <a:pt x="106" y="72"/>
                  </a:lnTo>
                  <a:lnTo>
                    <a:pt x="114" y="66"/>
                  </a:lnTo>
                  <a:lnTo>
                    <a:pt x="114" y="59"/>
                  </a:lnTo>
                  <a:lnTo>
                    <a:pt x="120" y="44"/>
                  </a:lnTo>
                  <a:lnTo>
                    <a:pt x="120" y="30"/>
                  </a:lnTo>
                  <a:lnTo>
                    <a:pt x="128" y="30"/>
                  </a:lnTo>
                  <a:lnTo>
                    <a:pt x="128" y="0"/>
                  </a:lnTo>
                  <a:lnTo>
                    <a:pt x="84" y="0"/>
                  </a:lnTo>
                  <a:lnTo>
                    <a:pt x="78" y="9"/>
                  </a:lnTo>
                  <a:lnTo>
                    <a:pt x="57" y="9"/>
                  </a:lnTo>
                  <a:lnTo>
                    <a:pt x="49" y="23"/>
                  </a:lnTo>
                  <a:lnTo>
                    <a:pt x="44" y="23"/>
                  </a:lnTo>
                  <a:lnTo>
                    <a:pt x="27" y="44"/>
                  </a:lnTo>
                  <a:lnTo>
                    <a:pt x="8" y="44"/>
                  </a:lnTo>
                  <a:lnTo>
                    <a:pt x="8" y="59"/>
                  </a:lnTo>
                  <a:lnTo>
                    <a:pt x="0" y="66"/>
                  </a:lnTo>
                  <a:lnTo>
                    <a:pt x="0" y="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32">
              <a:extLst>
                <a:ext uri="{FF2B5EF4-FFF2-40B4-BE49-F238E27FC236}">
                  <a16:creationId xmlns:a16="http://schemas.microsoft.com/office/drawing/2014/main" id="{29819028-427E-408D-A79F-14923B69C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1845"/>
              <a:ext cx="8" cy="8"/>
            </a:xfrm>
            <a:custGeom>
              <a:avLst/>
              <a:gdLst>
                <a:gd name="T0" fmla="*/ 0 w 128"/>
                <a:gd name="T1" fmla="*/ 86 h 177"/>
                <a:gd name="T2" fmla="*/ 0 w 128"/>
                <a:gd name="T3" fmla="*/ 101 h 177"/>
                <a:gd name="T4" fmla="*/ 8 w 128"/>
                <a:gd name="T5" fmla="*/ 114 h 177"/>
                <a:gd name="T6" fmla="*/ 8 w 128"/>
                <a:gd name="T7" fmla="*/ 128 h 177"/>
                <a:gd name="T8" fmla="*/ 16 w 128"/>
                <a:gd name="T9" fmla="*/ 142 h 177"/>
                <a:gd name="T10" fmla="*/ 16 w 128"/>
                <a:gd name="T11" fmla="*/ 150 h 177"/>
                <a:gd name="T12" fmla="*/ 30 w 128"/>
                <a:gd name="T13" fmla="*/ 150 h 177"/>
                <a:gd name="T14" fmla="*/ 30 w 128"/>
                <a:gd name="T15" fmla="*/ 156 h 177"/>
                <a:gd name="T16" fmla="*/ 36 w 128"/>
                <a:gd name="T17" fmla="*/ 171 h 177"/>
                <a:gd name="T18" fmla="*/ 44 w 128"/>
                <a:gd name="T19" fmla="*/ 171 h 177"/>
                <a:gd name="T20" fmla="*/ 51 w 128"/>
                <a:gd name="T21" fmla="*/ 177 h 177"/>
                <a:gd name="T22" fmla="*/ 78 w 128"/>
                <a:gd name="T23" fmla="*/ 177 h 177"/>
                <a:gd name="T24" fmla="*/ 78 w 128"/>
                <a:gd name="T25" fmla="*/ 171 h 177"/>
                <a:gd name="T26" fmla="*/ 87 w 128"/>
                <a:gd name="T27" fmla="*/ 156 h 177"/>
                <a:gd name="T28" fmla="*/ 87 w 128"/>
                <a:gd name="T29" fmla="*/ 142 h 177"/>
                <a:gd name="T30" fmla="*/ 93 w 128"/>
                <a:gd name="T31" fmla="*/ 128 h 177"/>
                <a:gd name="T32" fmla="*/ 93 w 128"/>
                <a:gd name="T33" fmla="*/ 101 h 177"/>
                <a:gd name="T34" fmla="*/ 106 w 128"/>
                <a:gd name="T35" fmla="*/ 93 h 177"/>
                <a:gd name="T36" fmla="*/ 106 w 128"/>
                <a:gd name="T37" fmla="*/ 86 h 177"/>
                <a:gd name="T38" fmla="*/ 114 w 128"/>
                <a:gd name="T39" fmla="*/ 71 h 177"/>
                <a:gd name="T40" fmla="*/ 114 w 128"/>
                <a:gd name="T41" fmla="*/ 65 h 177"/>
                <a:gd name="T42" fmla="*/ 122 w 128"/>
                <a:gd name="T43" fmla="*/ 51 h 177"/>
                <a:gd name="T44" fmla="*/ 122 w 128"/>
                <a:gd name="T45" fmla="*/ 35 h 177"/>
                <a:gd name="T46" fmla="*/ 128 w 128"/>
                <a:gd name="T47" fmla="*/ 29 h 177"/>
                <a:gd name="T48" fmla="*/ 128 w 128"/>
                <a:gd name="T49" fmla="*/ 0 h 177"/>
                <a:gd name="T50" fmla="*/ 93 w 128"/>
                <a:gd name="T51" fmla="*/ 0 h 177"/>
                <a:gd name="T52" fmla="*/ 87 w 128"/>
                <a:gd name="T53" fmla="*/ 8 h 177"/>
                <a:gd name="T54" fmla="*/ 78 w 128"/>
                <a:gd name="T55" fmla="*/ 8 h 177"/>
                <a:gd name="T56" fmla="*/ 57 w 128"/>
                <a:gd name="T57" fmla="*/ 16 h 177"/>
                <a:gd name="T58" fmla="*/ 51 w 128"/>
                <a:gd name="T59" fmla="*/ 16 h 177"/>
                <a:gd name="T60" fmla="*/ 44 w 128"/>
                <a:gd name="T61" fmla="*/ 29 h 177"/>
                <a:gd name="T62" fmla="*/ 36 w 128"/>
                <a:gd name="T63" fmla="*/ 29 h 177"/>
                <a:gd name="T64" fmla="*/ 16 w 128"/>
                <a:gd name="T65" fmla="*/ 44 h 177"/>
                <a:gd name="T66" fmla="*/ 8 w 128"/>
                <a:gd name="T67" fmla="*/ 44 h 177"/>
                <a:gd name="T68" fmla="*/ 8 w 128"/>
                <a:gd name="T69" fmla="*/ 51 h 177"/>
                <a:gd name="T70" fmla="*/ 0 w 128"/>
                <a:gd name="T71" fmla="*/ 65 h 177"/>
                <a:gd name="T72" fmla="*/ 0 w 128"/>
                <a:gd name="T73" fmla="*/ 8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77">
                  <a:moveTo>
                    <a:pt x="0" y="86"/>
                  </a:moveTo>
                  <a:lnTo>
                    <a:pt x="0" y="101"/>
                  </a:lnTo>
                  <a:lnTo>
                    <a:pt x="8" y="114"/>
                  </a:lnTo>
                  <a:lnTo>
                    <a:pt x="8" y="128"/>
                  </a:lnTo>
                  <a:lnTo>
                    <a:pt x="16" y="142"/>
                  </a:lnTo>
                  <a:lnTo>
                    <a:pt x="16" y="150"/>
                  </a:lnTo>
                  <a:lnTo>
                    <a:pt x="30" y="150"/>
                  </a:lnTo>
                  <a:lnTo>
                    <a:pt x="30" y="156"/>
                  </a:lnTo>
                  <a:lnTo>
                    <a:pt x="36" y="171"/>
                  </a:lnTo>
                  <a:lnTo>
                    <a:pt x="44" y="171"/>
                  </a:lnTo>
                  <a:lnTo>
                    <a:pt x="51" y="177"/>
                  </a:lnTo>
                  <a:lnTo>
                    <a:pt x="78" y="177"/>
                  </a:lnTo>
                  <a:lnTo>
                    <a:pt x="78" y="171"/>
                  </a:lnTo>
                  <a:lnTo>
                    <a:pt x="87" y="156"/>
                  </a:lnTo>
                  <a:lnTo>
                    <a:pt x="87" y="142"/>
                  </a:lnTo>
                  <a:lnTo>
                    <a:pt x="93" y="128"/>
                  </a:lnTo>
                  <a:lnTo>
                    <a:pt x="93" y="101"/>
                  </a:lnTo>
                  <a:lnTo>
                    <a:pt x="106" y="93"/>
                  </a:lnTo>
                  <a:lnTo>
                    <a:pt x="106" y="86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22" y="51"/>
                  </a:lnTo>
                  <a:lnTo>
                    <a:pt x="122" y="35"/>
                  </a:lnTo>
                  <a:lnTo>
                    <a:pt x="128" y="29"/>
                  </a:lnTo>
                  <a:lnTo>
                    <a:pt x="128" y="0"/>
                  </a:lnTo>
                  <a:lnTo>
                    <a:pt x="93" y="0"/>
                  </a:lnTo>
                  <a:lnTo>
                    <a:pt x="87" y="8"/>
                  </a:lnTo>
                  <a:lnTo>
                    <a:pt x="78" y="8"/>
                  </a:lnTo>
                  <a:lnTo>
                    <a:pt x="57" y="16"/>
                  </a:lnTo>
                  <a:lnTo>
                    <a:pt x="51" y="16"/>
                  </a:lnTo>
                  <a:lnTo>
                    <a:pt x="44" y="29"/>
                  </a:lnTo>
                  <a:lnTo>
                    <a:pt x="36" y="29"/>
                  </a:lnTo>
                  <a:lnTo>
                    <a:pt x="16" y="44"/>
                  </a:lnTo>
                  <a:lnTo>
                    <a:pt x="8" y="44"/>
                  </a:lnTo>
                  <a:lnTo>
                    <a:pt x="8" y="51"/>
                  </a:lnTo>
                  <a:lnTo>
                    <a:pt x="0" y="6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33">
              <a:extLst>
                <a:ext uri="{FF2B5EF4-FFF2-40B4-BE49-F238E27FC236}">
                  <a16:creationId xmlns:a16="http://schemas.microsoft.com/office/drawing/2014/main" id="{AC73FD0B-AEB4-41AE-990C-D186A8AE9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" y="1845"/>
              <a:ext cx="8" cy="8"/>
            </a:xfrm>
            <a:custGeom>
              <a:avLst/>
              <a:gdLst>
                <a:gd name="T0" fmla="*/ 0 w 128"/>
                <a:gd name="T1" fmla="*/ 86 h 177"/>
                <a:gd name="T2" fmla="*/ 0 w 128"/>
                <a:gd name="T3" fmla="*/ 101 h 177"/>
                <a:gd name="T4" fmla="*/ 8 w 128"/>
                <a:gd name="T5" fmla="*/ 114 h 177"/>
                <a:gd name="T6" fmla="*/ 8 w 128"/>
                <a:gd name="T7" fmla="*/ 128 h 177"/>
                <a:gd name="T8" fmla="*/ 16 w 128"/>
                <a:gd name="T9" fmla="*/ 142 h 177"/>
                <a:gd name="T10" fmla="*/ 16 w 128"/>
                <a:gd name="T11" fmla="*/ 150 h 177"/>
                <a:gd name="T12" fmla="*/ 30 w 128"/>
                <a:gd name="T13" fmla="*/ 150 h 177"/>
                <a:gd name="T14" fmla="*/ 30 w 128"/>
                <a:gd name="T15" fmla="*/ 156 h 177"/>
                <a:gd name="T16" fmla="*/ 36 w 128"/>
                <a:gd name="T17" fmla="*/ 171 h 177"/>
                <a:gd name="T18" fmla="*/ 44 w 128"/>
                <a:gd name="T19" fmla="*/ 171 h 177"/>
                <a:gd name="T20" fmla="*/ 51 w 128"/>
                <a:gd name="T21" fmla="*/ 177 h 177"/>
                <a:gd name="T22" fmla="*/ 78 w 128"/>
                <a:gd name="T23" fmla="*/ 177 h 177"/>
                <a:gd name="T24" fmla="*/ 78 w 128"/>
                <a:gd name="T25" fmla="*/ 171 h 177"/>
                <a:gd name="T26" fmla="*/ 87 w 128"/>
                <a:gd name="T27" fmla="*/ 156 h 177"/>
                <a:gd name="T28" fmla="*/ 87 w 128"/>
                <a:gd name="T29" fmla="*/ 142 h 177"/>
                <a:gd name="T30" fmla="*/ 93 w 128"/>
                <a:gd name="T31" fmla="*/ 128 h 177"/>
                <a:gd name="T32" fmla="*/ 93 w 128"/>
                <a:gd name="T33" fmla="*/ 101 h 177"/>
                <a:gd name="T34" fmla="*/ 106 w 128"/>
                <a:gd name="T35" fmla="*/ 93 h 177"/>
                <a:gd name="T36" fmla="*/ 106 w 128"/>
                <a:gd name="T37" fmla="*/ 86 h 177"/>
                <a:gd name="T38" fmla="*/ 114 w 128"/>
                <a:gd name="T39" fmla="*/ 71 h 177"/>
                <a:gd name="T40" fmla="*/ 114 w 128"/>
                <a:gd name="T41" fmla="*/ 65 h 177"/>
                <a:gd name="T42" fmla="*/ 122 w 128"/>
                <a:gd name="T43" fmla="*/ 51 h 177"/>
                <a:gd name="T44" fmla="*/ 122 w 128"/>
                <a:gd name="T45" fmla="*/ 35 h 177"/>
                <a:gd name="T46" fmla="*/ 128 w 128"/>
                <a:gd name="T47" fmla="*/ 29 h 177"/>
                <a:gd name="T48" fmla="*/ 128 w 128"/>
                <a:gd name="T49" fmla="*/ 0 h 177"/>
                <a:gd name="T50" fmla="*/ 93 w 128"/>
                <a:gd name="T51" fmla="*/ 0 h 177"/>
                <a:gd name="T52" fmla="*/ 87 w 128"/>
                <a:gd name="T53" fmla="*/ 8 h 177"/>
                <a:gd name="T54" fmla="*/ 78 w 128"/>
                <a:gd name="T55" fmla="*/ 8 h 177"/>
                <a:gd name="T56" fmla="*/ 57 w 128"/>
                <a:gd name="T57" fmla="*/ 16 h 177"/>
                <a:gd name="T58" fmla="*/ 51 w 128"/>
                <a:gd name="T59" fmla="*/ 16 h 177"/>
                <a:gd name="T60" fmla="*/ 44 w 128"/>
                <a:gd name="T61" fmla="*/ 29 h 177"/>
                <a:gd name="T62" fmla="*/ 36 w 128"/>
                <a:gd name="T63" fmla="*/ 29 h 177"/>
                <a:gd name="T64" fmla="*/ 16 w 128"/>
                <a:gd name="T65" fmla="*/ 44 h 177"/>
                <a:gd name="T66" fmla="*/ 8 w 128"/>
                <a:gd name="T67" fmla="*/ 44 h 177"/>
                <a:gd name="T68" fmla="*/ 8 w 128"/>
                <a:gd name="T69" fmla="*/ 51 h 177"/>
                <a:gd name="T70" fmla="*/ 0 w 128"/>
                <a:gd name="T71" fmla="*/ 65 h 177"/>
                <a:gd name="T72" fmla="*/ 0 w 128"/>
                <a:gd name="T73" fmla="*/ 8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177">
                  <a:moveTo>
                    <a:pt x="0" y="86"/>
                  </a:moveTo>
                  <a:lnTo>
                    <a:pt x="0" y="101"/>
                  </a:lnTo>
                  <a:lnTo>
                    <a:pt x="8" y="114"/>
                  </a:lnTo>
                  <a:lnTo>
                    <a:pt x="8" y="128"/>
                  </a:lnTo>
                  <a:lnTo>
                    <a:pt x="16" y="142"/>
                  </a:lnTo>
                  <a:lnTo>
                    <a:pt x="16" y="150"/>
                  </a:lnTo>
                  <a:lnTo>
                    <a:pt x="30" y="150"/>
                  </a:lnTo>
                  <a:lnTo>
                    <a:pt x="30" y="156"/>
                  </a:lnTo>
                  <a:lnTo>
                    <a:pt x="36" y="171"/>
                  </a:lnTo>
                  <a:lnTo>
                    <a:pt x="44" y="171"/>
                  </a:lnTo>
                  <a:lnTo>
                    <a:pt x="51" y="177"/>
                  </a:lnTo>
                  <a:lnTo>
                    <a:pt x="78" y="177"/>
                  </a:lnTo>
                  <a:lnTo>
                    <a:pt x="78" y="171"/>
                  </a:lnTo>
                  <a:lnTo>
                    <a:pt x="87" y="156"/>
                  </a:lnTo>
                  <a:lnTo>
                    <a:pt x="87" y="142"/>
                  </a:lnTo>
                  <a:lnTo>
                    <a:pt x="93" y="128"/>
                  </a:lnTo>
                  <a:lnTo>
                    <a:pt x="93" y="101"/>
                  </a:lnTo>
                  <a:lnTo>
                    <a:pt x="106" y="93"/>
                  </a:lnTo>
                  <a:lnTo>
                    <a:pt x="106" y="86"/>
                  </a:lnTo>
                  <a:lnTo>
                    <a:pt x="114" y="71"/>
                  </a:lnTo>
                  <a:lnTo>
                    <a:pt x="114" y="65"/>
                  </a:lnTo>
                  <a:lnTo>
                    <a:pt x="122" y="51"/>
                  </a:lnTo>
                  <a:lnTo>
                    <a:pt x="122" y="35"/>
                  </a:lnTo>
                  <a:lnTo>
                    <a:pt x="128" y="29"/>
                  </a:lnTo>
                  <a:lnTo>
                    <a:pt x="128" y="0"/>
                  </a:lnTo>
                  <a:lnTo>
                    <a:pt x="93" y="0"/>
                  </a:lnTo>
                  <a:lnTo>
                    <a:pt x="87" y="8"/>
                  </a:lnTo>
                  <a:lnTo>
                    <a:pt x="78" y="8"/>
                  </a:lnTo>
                  <a:lnTo>
                    <a:pt x="57" y="16"/>
                  </a:lnTo>
                  <a:lnTo>
                    <a:pt x="51" y="16"/>
                  </a:lnTo>
                  <a:lnTo>
                    <a:pt x="44" y="29"/>
                  </a:lnTo>
                  <a:lnTo>
                    <a:pt x="36" y="29"/>
                  </a:lnTo>
                  <a:lnTo>
                    <a:pt x="16" y="44"/>
                  </a:lnTo>
                  <a:lnTo>
                    <a:pt x="8" y="44"/>
                  </a:lnTo>
                  <a:lnTo>
                    <a:pt x="8" y="51"/>
                  </a:lnTo>
                  <a:lnTo>
                    <a:pt x="0" y="65"/>
                  </a:lnTo>
                  <a:lnTo>
                    <a:pt x="0" y="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id="{D649F436-DBB4-466F-93F7-BE620E8EB75C}"/>
              </a:ext>
            </a:extLst>
          </p:cNvPr>
          <p:cNvSpPr txBox="1"/>
          <p:nvPr/>
        </p:nvSpPr>
        <p:spPr>
          <a:xfrm>
            <a:off x="3366631" y="4764849"/>
            <a:ext cx="740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USB</a:t>
            </a:r>
          </a:p>
        </p:txBody>
      </p:sp>
    </p:spTree>
    <p:extLst>
      <p:ext uri="{BB962C8B-B14F-4D97-AF65-F5344CB8AC3E}">
        <p14:creationId xmlns:p14="http://schemas.microsoft.com/office/powerpoint/2010/main" val="412900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D00E-1B07-42DD-8DF6-28C0F2C3D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Arduino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93B53-6D96-451A-AD42-4D3CF4FF8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tell your Arduino what to do by writing code in the Arduino programming language and using the </a:t>
            </a:r>
            <a:r>
              <a:rPr lang="en-US" dirty="0">
                <a:hlinkClick r:id="rId3"/>
              </a:rPr>
              <a:t>Arduino development environment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5985A-7304-4DDB-9D17-8CE812A3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1E5AB76-D72B-4981-8637-CE5420409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8400" y="3353866"/>
            <a:ext cx="4155776" cy="29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5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the DHTLib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Go to </a:t>
            </a:r>
            <a:r>
              <a:rPr lang="en-US" dirty="0">
                <a:hlinkClick r:id="rId3"/>
              </a:rPr>
              <a:t>DHTLib</a:t>
            </a:r>
            <a:r>
              <a:rPr lang="en-US" dirty="0"/>
              <a:t> and  download the DHTLib.zip file.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r>
              <a:rPr lang="en-US" dirty="0"/>
              <a:t>Open Arduino IDE</a:t>
            </a:r>
          </a:p>
          <a:p>
            <a:pPr lvl="1"/>
            <a:r>
              <a:rPr lang="en-US" dirty="0"/>
              <a:t>Sketch &gt; Include Library &gt; Add .ZIP Library and select the DHTLib.zip (adidax-dht11-b7fbbcd.zip) file.</a:t>
            </a:r>
          </a:p>
          <a:p>
            <a:pPr lvl="1"/>
            <a:r>
              <a:rPr lang="en-US" dirty="0"/>
              <a:t>Save the file as “</a:t>
            </a:r>
            <a:r>
              <a:rPr lang="en-US" dirty="0" err="1"/>
              <a:t>temp_sensor</a:t>
            </a:r>
            <a:r>
              <a:rPr lang="en-US" dirty="0"/>
              <a:t>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1FC43-CB23-4B2D-B96E-32608C316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5022707"/>
            <a:ext cx="3591578" cy="1516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B464F4-CA60-33B5-0F13-FC88CC5FE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438400"/>
            <a:ext cx="3327924" cy="65502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4499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EA1D-8807-4E1D-A9AB-A7C295F1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the hardware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6572-B250-4A13-93BE-3A728C9B0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Wiring the DHT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/>
              <a:t> to the Arduino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9D538-747B-44AE-8510-7A1342D5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Arduino Uno Technology - Free image on Pixabay">
            <a:extLst>
              <a:ext uri="{FF2B5EF4-FFF2-40B4-BE49-F238E27FC236}">
                <a16:creationId xmlns:a16="http://schemas.microsoft.com/office/drawing/2014/main" id="{672F80FE-ACD7-4A39-B91D-9352228B3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9" y="2834456"/>
            <a:ext cx="4265744" cy="30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DAF4CD-EC41-41B5-B053-5B2BF3662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42" y="2819400"/>
            <a:ext cx="838658" cy="218517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DC3452D-2759-4B51-B43A-6CA899A02EDD}"/>
              </a:ext>
            </a:extLst>
          </p:cNvPr>
          <p:cNvSpPr/>
          <p:nvPr/>
        </p:nvSpPr>
        <p:spPr>
          <a:xfrm>
            <a:off x="3383973" y="4894118"/>
            <a:ext cx="4114800" cy="1132609"/>
          </a:xfrm>
          <a:custGeom>
            <a:avLst/>
            <a:gdLst>
              <a:gd name="connsiteX0" fmla="*/ 0 w 4042064"/>
              <a:gd name="connsiteY0" fmla="*/ 831272 h 1132609"/>
              <a:gd name="connsiteX1" fmla="*/ 0 w 4042064"/>
              <a:gd name="connsiteY1" fmla="*/ 1132609 h 1132609"/>
              <a:gd name="connsiteX2" fmla="*/ 4042064 w 4042064"/>
              <a:gd name="connsiteY2" fmla="*/ 1132609 h 1132609"/>
              <a:gd name="connsiteX3" fmla="*/ 4042064 w 4042064"/>
              <a:gd name="connsiteY3" fmla="*/ 0 h 113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2064" h="1132609">
                <a:moveTo>
                  <a:pt x="0" y="831272"/>
                </a:moveTo>
                <a:lnTo>
                  <a:pt x="0" y="1132609"/>
                </a:lnTo>
                <a:lnTo>
                  <a:pt x="4042064" y="1132609"/>
                </a:lnTo>
                <a:lnTo>
                  <a:pt x="4042064" y="0"/>
                </a:lnTo>
              </a:path>
            </a:pathLst>
          </a:custGeom>
          <a:noFill/>
          <a:ln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37C728-B0C9-4355-874C-A087CE4D85DA}"/>
              </a:ext>
            </a:extLst>
          </p:cNvPr>
          <p:cNvGrpSpPr/>
          <p:nvPr/>
        </p:nvGrpSpPr>
        <p:grpSpPr>
          <a:xfrm>
            <a:off x="2746663" y="2501773"/>
            <a:ext cx="5631873" cy="2392345"/>
            <a:chOff x="2746663" y="2501773"/>
            <a:chExt cx="5631873" cy="239234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831E30-86F9-46D3-B4C3-BD2B428ADC17}"/>
                </a:ext>
              </a:extLst>
            </p:cNvPr>
            <p:cNvSpPr/>
            <p:nvPr/>
          </p:nvSpPr>
          <p:spPr>
            <a:xfrm>
              <a:off x="2746663" y="2514600"/>
              <a:ext cx="5631873" cy="428383"/>
            </a:xfrm>
            <a:custGeom>
              <a:avLst/>
              <a:gdLst>
                <a:gd name="connsiteX0" fmla="*/ 0 w 5631873"/>
                <a:gd name="connsiteY0" fmla="*/ 280555 h 280555"/>
                <a:gd name="connsiteX1" fmla="*/ 0 w 5631873"/>
                <a:gd name="connsiteY1" fmla="*/ 0 h 280555"/>
                <a:gd name="connsiteX2" fmla="*/ 5631873 w 5631873"/>
                <a:gd name="connsiteY2" fmla="*/ 0 h 2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1873" h="280555">
                  <a:moveTo>
                    <a:pt x="0" y="280555"/>
                  </a:moveTo>
                  <a:lnTo>
                    <a:pt x="0" y="0"/>
                  </a:lnTo>
                  <a:lnTo>
                    <a:pt x="5631873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8F45B3-2F59-4034-9080-BBD62C066425}"/>
                </a:ext>
              </a:extLst>
            </p:cNvPr>
            <p:cNvSpPr/>
            <p:nvPr/>
          </p:nvSpPr>
          <p:spPr>
            <a:xfrm rot="16200000" flipV="1">
              <a:off x="6912711" y="3437661"/>
              <a:ext cx="2392345" cy="520570"/>
            </a:xfrm>
            <a:custGeom>
              <a:avLst/>
              <a:gdLst>
                <a:gd name="connsiteX0" fmla="*/ 0 w 5631873"/>
                <a:gd name="connsiteY0" fmla="*/ 280555 h 280555"/>
                <a:gd name="connsiteX1" fmla="*/ 0 w 5631873"/>
                <a:gd name="connsiteY1" fmla="*/ 0 h 280555"/>
                <a:gd name="connsiteX2" fmla="*/ 5631873 w 5631873"/>
                <a:gd name="connsiteY2" fmla="*/ 0 h 2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1873" h="280555">
                  <a:moveTo>
                    <a:pt x="0" y="280555"/>
                  </a:moveTo>
                  <a:lnTo>
                    <a:pt x="0" y="0"/>
                  </a:lnTo>
                  <a:lnTo>
                    <a:pt x="5631873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F4D43E-BD95-4F06-ABCB-D4F6EEEDE344}"/>
              </a:ext>
            </a:extLst>
          </p:cNvPr>
          <p:cNvGrpSpPr/>
          <p:nvPr/>
        </p:nvGrpSpPr>
        <p:grpSpPr>
          <a:xfrm>
            <a:off x="4249179" y="2667001"/>
            <a:ext cx="3401994" cy="2585257"/>
            <a:chOff x="4249179" y="2667001"/>
            <a:chExt cx="3401994" cy="258525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BAA3A4E-570B-4EB1-89AC-C352A28D196B}"/>
                </a:ext>
              </a:extLst>
            </p:cNvPr>
            <p:cNvSpPr/>
            <p:nvPr/>
          </p:nvSpPr>
          <p:spPr>
            <a:xfrm>
              <a:off x="4249179" y="2667001"/>
              <a:ext cx="1828800" cy="275982"/>
            </a:xfrm>
            <a:custGeom>
              <a:avLst/>
              <a:gdLst>
                <a:gd name="connsiteX0" fmla="*/ 0 w 5631873"/>
                <a:gd name="connsiteY0" fmla="*/ 280555 h 280555"/>
                <a:gd name="connsiteX1" fmla="*/ 0 w 5631873"/>
                <a:gd name="connsiteY1" fmla="*/ 0 h 280555"/>
                <a:gd name="connsiteX2" fmla="*/ 5631873 w 5631873"/>
                <a:gd name="connsiteY2" fmla="*/ 0 h 2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1873" h="280555">
                  <a:moveTo>
                    <a:pt x="0" y="280555"/>
                  </a:moveTo>
                  <a:lnTo>
                    <a:pt x="0" y="0"/>
                  </a:lnTo>
                  <a:lnTo>
                    <a:pt x="5631873" y="0"/>
                  </a:lnTo>
                </a:path>
              </a:pathLst>
            </a:custGeom>
            <a:noFill/>
            <a:ln>
              <a:solidFill>
                <a:srgbClr val="0099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C823246-1A85-4BA5-8035-7A15E90931B7}"/>
                </a:ext>
              </a:extLst>
            </p:cNvPr>
            <p:cNvSpPr/>
            <p:nvPr/>
          </p:nvSpPr>
          <p:spPr>
            <a:xfrm rot="16200000">
              <a:off x="5577022" y="3169042"/>
              <a:ext cx="2575500" cy="1571418"/>
            </a:xfrm>
            <a:custGeom>
              <a:avLst/>
              <a:gdLst>
                <a:gd name="connsiteX0" fmla="*/ 0 w 5631873"/>
                <a:gd name="connsiteY0" fmla="*/ 280555 h 280555"/>
                <a:gd name="connsiteX1" fmla="*/ 0 w 5631873"/>
                <a:gd name="connsiteY1" fmla="*/ 0 h 280555"/>
                <a:gd name="connsiteX2" fmla="*/ 5631873 w 5631873"/>
                <a:gd name="connsiteY2" fmla="*/ 0 h 28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1873" h="280555">
                  <a:moveTo>
                    <a:pt x="0" y="280555"/>
                  </a:moveTo>
                  <a:lnTo>
                    <a:pt x="0" y="0"/>
                  </a:lnTo>
                  <a:lnTo>
                    <a:pt x="5631873" y="0"/>
                  </a:lnTo>
                </a:path>
              </a:pathLst>
            </a:custGeom>
            <a:noFill/>
            <a:ln>
              <a:solidFill>
                <a:srgbClr val="00990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1F755BC-CE13-4F76-9A09-379385CC3779}"/>
                </a:ext>
              </a:extLst>
            </p:cNvPr>
            <p:cNvCxnSpPr/>
            <p:nvPr/>
          </p:nvCxnSpPr>
          <p:spPr>
            <a:xfrm flipV="1">
              <a:off x="7651173" y="4916978"/>
              <a:ext cx="0" cy="335280"/>
            </a:xfrm>
            <a:prstGeom prst="line">
              <a:avLst/>
            </a:prstGeom>
            <a:ln w="25400">
              <a:solidFill>
                <a:srgbClr val="0099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D1DE985-5B70-4524-BFED-8AA0A5936C8C}"/>
              </a:ext>
            </a:extLst>
          </p:cNvPr>
          <p:cNvSpPr txBox="1"/>
          <p:nvPr/>
        </p:nvSpPr>
        <p:spPr>
          <a:xfrm>
            <a:off x="7131625" y="4620748"/>
            <a:ext cx="42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E9B76A-D4FC-4D48-95FB-6331D7B7C2E0}"/>
              </a:ext>
            </a:extLst>
          </p:cNvPr>
          <p:cNvSpPr txBox="1"/>
          <p:nvPr/>
        </p:nvSpPr>
        <p:spPr>
          <a:xfrm>
            <a:off x="7850313" y="4602915"/>
            <a:ext cx="42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ym typeface="Symbol" panose="05050102010706020507" pitchFamily="18" charset="2"/>
              </a:rPr>
              <a:t>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E0289D-8182-46C1-99CE-E29AE8CEEEFD}"/>
              </a:ext>
            </a:extLst>
          </p:cNvPr>
          <p:cNvSpPr txBox="1"/>
          <p:nvPr/>
        </p:nvSpPr>
        <p:spPr>
          <a:xfrm>
            <a:off x="7540417" y="5124704"/>
            <a:ext cx="61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</a:rPr>
              <a:t>out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84ED12-A938-4087-B6A3-C08857C603A3}"/>
              </a:ext>
            </a:extLst>
          </p:cNvPr>
          <p:cNvSpPr txBox="1"/>
          <p:nvPr/>
        </p:nvSpPr>
        <p:spPr>
          <a:xfrm>
            <a:off x="457200" y="6096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Note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Your pin order may be different from the figure. Faulty Wiring can Lead to Fire Hazards and/or destructive impact on the sensor~!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F21C3F-8335-45E0-A06B-BA180E396B76}"/>
              </a:ext>
            </a:extLst>
          </p:cNvPr>
          <p:cNvSpPr txBox="1"/>
          <p:nvPr/>
        </p:nvSpPr>
        <p:spPr>
          <a:xfrm>
            <a:off x="2514600" y="579134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+5V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07E0AC-CDD8-4087-A046-AEBF446F473D}"/>
              </a:ext>
            </a:extLst>
          </p:cNvPr>
          <p:cNvSpPr txBox="1"/>
          <p:nvPr/>
        </p:nvSpPr>
        <p:spPr>
          <a:xfrm>
            <a:off x="2033148" y="2374984"/>
            <a:ext cx="75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A0766C-FEC8-4B76-BEBC-43C92D16B397}"/>
              </a:ext>
            </a:extLst>
          </p:cNvPr>
          <p:cNvSpPr txBox="1"/>
          <p:nvPr/>
        </p:nvSpPr>
        <p:spPr>
          <a:xfrm>
            <a:off x="5126862" y="2674871"/>
            <a:ext cx="89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</a:rPr>
              <a:t>Pin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1F55F-1BDA-46AF-AFF6-7D5C0704BDE0}"/>
              </a:ext>
            </a:extLst>
          </p:cNvPr>
          <p:cNvSpPr txBox="1"/>
          <p:nvPr/>
        </p:nvSpPr>
        <p:spPr>
          <a:xfrm rot="5400000">
            <a:off x="5365199" y="3711617"/>
            <a:ext cx="180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③ Pin 4 to out</a:t>
            </a:r>
            <a:endParaRPr lang="en-US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0D1AC4-DABD-449A-AED8-FBCEA8A53D60}"/>
              </a:ext>
            </a:extLst>
          </p:cNvPr>
          <p:cNvSpPr txBox="1"/>
          <p:nvPr/>
        </p:nvSpPr>
        <p:spPr>
          <a:xfrm>
            <a:off x="6431516" y="2145268"/>
            <a:ext cx="1725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STZhongsong" panose="020B0503020204020204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① GND to (</a:t>
            </a:r>
            <a:r>
              <a:rPr lang="en-US" b="1" dirty="0">
                <a:latin typeface="Times New Roman" panose="02020603050405020304" pitchFamily="18" charset="0"/>
                <a:ea typeface="STZhongsong" panose="020B0503020204020204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b="1" dirty="0">
                <a:latin typeface="Times New Roman" panose="02020603050405020304" pitchFamily="18" charset="0"/>
                <a:ea typeface="STZhongsong" panose="020B0503020204020204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38DE95-F675-4523-9064-D5494A67C90F}"/>
              </a:ext>
            </a:extLst>
          </p:cNvPr>
          <p:cNvSpPr txBox="1"/>
          <p:nvPr/>
        </p:nvSpPr>
        <p:spPr>
          <a:xfrm>
            <a:off x="5389205" y="5650468"/>
            <a:ext cx="1571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TZhongsong" panose="0201060004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② +5V to (+)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6A30C0E-CEFA-4B47-A0CD-1AECE1183E02}"/>
              </a:ext>
            </a:extLst>
          </p:cNvPr>
          <p:cNvSpPr/>
          <p:nvPr/>
        </p:nvSpPr>
        <p:spPr>
          <a:xfrm>
            <a:off x="4249178" y="3033132"/>
            <a:ext cx="1270675" cy="346292"/>
          </a:xfrm>
          <a:custGeom>
            <a:avLst/>
            <a:gdLst>
              <a:gd name="connsiteX0" fmla="*/ 1661532 w 1661532"/>
              <a:gd name="connsiteY0" fmla="*/ 0 h 346292"/>
              <a:gd name="connsiteX1" fmla="*/ 713678 w 1661532"/>
              <a:gd name="connsiteY1" fmla="*/ 345688 h 346292"/>
              <a:gd name="connsiteX2" fmla="*/ 0 w 1661532"/>
              <a:gd name="connsiteY2" fmla="*/ 66907 h 34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1532" h="346292">
                <a:moveTo>
                  <a:pt x="1661532" y="0"/>
                </a:moveTo>
                <a:cubicBezTo>
                  <a:pt x="1326066" y="167268"/>
                  <a:pt x="990600" y="334537"/>
                  <a:pt x="713678" y="345688"/>
                </a:cubicBezTo>
                <a:cubicBezTo>
                  <a:pt x="436756" y="356839"/>
                  <a:pt x="218378" y="211873"/>
                  <a:pt x="0" y="66907"/>
                </a:cubicBezTo>
              </a:path>
            </a:pathLst>
          </a:custGeom>
          <a:noFill/>
          <a:ln>
            <a:solidFill>
              <a:srgbClr val="FFC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2045D92-41E3-4B6E-896E-B15ADA3ADE13}"/>
              </a:ext>
            </a:extLst>
          </p:cNvPr>
          <p:cNvSpPr/>
          <p:nvPr/>
        </p:nvSpPr>
        <p:spPr>
          <a:xfrm>
            <a:off x="2386361" y="2687444"/>
            <a:ext cx="278780" cy="223024"/>
          </a:xfrm>
          <a:custGeom>
            <a:avLst/>
            <a:gdLst>
              <a:gd name="connsiteX0" fmla="*/ 0 w 278780"/>
              <a:gd name="connsiteY0" fmla="*/ 0 h 223024"/>
              <a:gd name="connsiteX1" fmla="*/ 278780 w 278780"/>
              <a:gd name="connsiteY1" fmla="*/ 223024 h 22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780" h="223024">
                <a:moveTo>
                  <a:pt x="0" y="0"/>
                </a:moveTo>
                <a:lnTo>
                  <a:pt x="278780" y="223024"/>
                </a:lnTo>
              </a:path>
            </a:pathLst>
          </a:custGeom>
          <a:noFill/>
          <a:ln>
            <a:solidFill>
              <a:srgbClr val="FFC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CF9CEB-AD77-40DB-A042-32431B24AD5B}"/>
              </a:ext>
            </a:extLst>
          </p:cNvPr>
          <p:cNvSpPr/>
          <p:nvPr/>
        </p:nvSpPr>
        <p:spPr>
          <a:xfrm>
            <a:off x="3088888" y="5776332"/>
            <a:ext cx="256478" cy="211873"/>
          </a:xfrm>
          <a:custGeom>
            <a:avLst/>
            <a:gdLst>
              <a:gd name="connsiteX0" fmla="*/ 0 w 256478"/>
              <a:gd name="connsiteY0" fmla="*/ 211873 h 211873"/>
              <a:gd name="connsiteX1" fmla="*/ 178419 w 256478"/>
              <a:gd name="connsiteY1" fmla="*/ 156117 h 211873"/>
              <a:gd name="connsiteX2" fmla="*/ 256478 w 256478"/>
              <a:gd name="connsiteY2" fmla="*/ 0 h 21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478" h="211873">
                <a:moveTo>
                  <a:pt x="0" y="211873"/>
                </a:moveTo>
                <a:cubicBezTo>
                  <a:pt x="67836" y="201651"/>
                  <a:pt x="135673" y="191429"/>
                  <a:pt x="178419" y="156117"/>
                </a:cubicBezTo>
                <a:cubicBezTo>
                  <a:pt x="221165" y="120805"/>
                  <a:pt x="238821" y="60402"/>
                  <a:pt x="256478" y="0"/>
                </a:cubicBezTo>
              </a:path>
            </a:pathLst>
          </a:custGeom>
          <a:noFill/>
          <a:ln>
            <a:solidFill>
              <a:srgbClr val="FFC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the hardware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87597"/>
              </p:ext>
            </p:extLst>
          </p:nvPr>
        </p:nvGraphicFramePr>
        <p:xfrm>
          <a:off x="1524000" y="3124200"/>
          <a:ext cx="6096000" cy="148336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169298465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57982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Arduino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DHT11 sensor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92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 (Data)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26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(VCC)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05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35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67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952685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&lt;dht11.h&gt;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DHT11_PIN 4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dht11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DHT11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void setup(){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delay(500);   //delay to let system boot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("DHT11 Humidity &amp; temperature sensor\n\n");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delay(1000);  // wait before accessing sensor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void loop()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int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DHT11.read(DHT11_PIN);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("Temperature = ");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(DHT11.temperature);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("C   ");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("Humidity =    ");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(DHT11.humidity);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("%   ");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delay(5000);  // wait 5 seconds before accessing sensor again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571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4B80-003E-412B-8EEB-B63A5D83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3ED6-B5D3-480C-A86D-A9FAC39AD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8BC1B-F383-4230-B6B8-C6018CEC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630273-94BC-C192-96E5-3B2DAE002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30" y="509017"/>
            <a:ext cx="8331138" cy="58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6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131E7-837E-4D7B-9FBC-E9C37ECE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6298B-B3AD-4C29-8C48-9C4E24934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sure that you have a correct board and port number:</a:t>
            </a:r>
          </a:p>
          <a:p>
            <a:pPr lvl="1"/>
            <a:r>
              <a:rPr lang="en-US" dirty="0"/>
              <a:t>Board: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Arduino Uno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Port: 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COM3</a:t>
            </a:r>
            <a:r>
              <a:rPr lang="en-US" dirty="0"/>
              <a:t>” (depend on your system)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Verify and Upload.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016F1-F1C4-4512-9045-27C26614B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A65E-54C3-4843-A44A-4A9122A8B46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5BB13-E971-4359-BE0E-12BD4080F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547" y="3733800"/>
            <a:ext cx="5180905" cy="1975368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0085D6-F738-4A6B-9D0E-86DAF5CED03B}"/>
              </a:ext>
            </a:extLst>
          </p:cNvPr>
          <p:cNvSpPr/>
          <p:nvPr/>
        </p:nvSpPr>
        <p:spPr>
          <a:xfrm>
            <a:off x="2833255" y="5246511"/>
            <a:ext cx="900545" cy="304800"/>
          </a:xfrm>
          <a:prstGeom prst="round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4779</TotalTime>
  <Words>956</Words>
  <Application>Microsoft Office PowerPoint</Application>
  <PresentationFormat>On-screen Show (4:3)</PresentationFormat>
  <Paragraphs>191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STZhongsong</vt:lpstr>
      <vt:lpstr>Calibri</vt:lpstr>
      <vt:lpstr>Constantia</vt:lpstr>
      <vt:lpstr>Courier New</vt:lpstr>
      <vt:lpstr>Symbol</vt:lpstr>
      <vt:lpstr>Times New Roman</vt:lpstr>
      <vt:lpstr>Wingdings 2</vt:lpstr>
      <vt:lpstr>Flow</vt:lpstr>
      <vt:lpstr>Humidity and Temperature (DHT11) Sensor</vt:lpstr>
      <vt:lpstr>Arduino Boards</vt:lpstr>
      <vt:lpstr>Arduino Software</vt:lpstr>
      <vt:lpstr>Install the DHTLib library</vt:lpstr>
      <vt:lpstr>Designing the hardware prototype</vt:lpstr>
      <vt:lpstr>Designing the hardware prototype</vt:lpstr>
      <vt:lpstr>Software</vt:lpstr>
      <vt:lpstr>PowerPoint Presentation</vt:lpstr>
      <vt:lpstr>Execute</vt:lpstr>
      <vt:lpstr>Serial Monitor</vt:lpstr>
      <vt:lpstr>Exercise</vt:lpstr>
      <vt:lpstr>HC-SR501 Body Sensor Module</vt:lpstr>
      <vt:lpstr>How to Use a Breadboard</vt:lpstr>
      <vt:lpstr>LED (Light-emitting Diode)</vt:lpstr>
      <vt:lpstr>Schematics (1)</vt:lpstr>
      <vt:lpstr>Schematics (2)</vt:lpstr>
      <vt:lpstr>Software</vt:lpstr>
      <vt:lpstr>PowerPoint Presentation</vt:lpstr>
      <vt:lpstr>Serial Monitor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-chapter 1-</dc:title>
  <dc:creator>Andrew</dc:creator>
  <cp:lastModifiedBy>SUK JIN LEE</cp:lastModifiedBy>
  <cp:revision>703</cp:revision>
  <cp:lastPrinted>2015-08-26T18:18:56Z</cp:lastPrinted>
  <dcterms:created xsi:type="dcterms:W3CDTF">2011-04-02T11:19:40Z</dcterms:created>
  <dcterms:modified xsi:type="dcterms:W3CDTF">2025-06-10T19:11:37Z</dcterms:modified>
</cp:coreProperties>
</file>