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60" r:id="rId5"/>
    <p:sldId id="261" r:id="rId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153E21-3A65-9D1C-4AC2-B730B50200E7}" v="2" dt="2026-06-11T14:50:34.2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68" d="100"/>
          <a:sy n="168" d="100"/>
        </p:scale>
        <p:origin x="2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18A79B-6244-4FA1-A55A-0C8D2BA93F37}" type="datetimeFigureOut">
              <a:t>6/11/26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5C28A-ABC9-4792-B16E-E2DDBCD9B209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541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3A2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8321040" y="457200"/>
            <a:ext cx="146304" cy="146304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686800" y="822960"/>
            <a:ext cx="91440" cy="91440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046720" y="960120"/>
            <a:ext cx="64008" cy="6400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4480560"/>
            <a:ext cx="109728" cy="10972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914400" y="4709160"/>
            <a:ext cx="64008" cy="64008"/>
          </a:xfrm>
          <a:prstGeom prst="ellipse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02920" y="16002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300" dirty="0">
                <a:solidFill>
                  <a:srgbClr val="E8A3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IMAGE CLASSIFICATION · FINAL SHOWCASE · JUNE 12, 2026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502920" y="1965960"/>
            <a:ext cx="81381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[Your Team Name Here]</a:t>
            </a:r>
            <a:endParaRPr lang="en-US" sz="4400" dirty="0"/>
          </a:p>
        </p:txBody>
      </p:sp>
      <p:sp>
        <p:nvSpPr>
          <p:cNvPr id="10" name="Text 7"/>
          <p:cNvSpPr/>
          <p:nvPr/>
        </p:nvSpPr>
        <p:spPr>
          <a:xfrm>
            <a:off x="502920" y="3017520"/>
            <a:ext cx="8138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 dirty="0">
                <a:solidFill>
                  <a:srgbClr val="CFE3C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 catchy line: what does your AI do?]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502920" y="38404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9DB5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[Teammate 1] · [Teammate 2] · [Teammate 3]</a:t>
            </a:r>
            <a:endParaRPr lang="en-US" sz="2800" dirty="0"/>
          </a:p>
        </p:txBody>
      </p:sp>
      <p:pic>
        <p:nvPicPr>
          <p:cNvPr id="12" name="Picture 11" descr="Artificial Intelligence | Stanford Emerging Technology Review">
            <a:extLst>
              <a:ext uri="{FF2B5EF4-FFF2-40B4-BE49-F238E27FC236}">
                <a16:creationId xmlns:a16="http://schemas.microsoft.com/office/drawing/2014/main" id="{96359C79-B0FB-2695-DAEC-28D74370F1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137160"/>
            <a:ext cx="2057400" cy="13716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model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5120640" cy="2011680"/>
          </a:xfrm>
          <a:prstGeom prst="roundRect">
            <a:avLst>
              <a:gd name="adj" fmla="val 3182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621792" y="1325880"/>
            <a:ext cx="47914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does our AI classify?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1792" y="1618488"/>
            <a:ext cx="4791456" cy="1508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 your animal classes here.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deer · fox · squirrel · raccoon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(Delete the gray hints on every slide and replace with your own words!)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57200" y="3429000"/>
            <a:ext cx="5120640" cy="1234440"/>
          </a:xfrm>
          <a:prstGeom prst="roundRect">
            <a:avLst>
              <a:gd name="adj" fmla="val 5185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8" name="Text 6"/>
          <p:cNvSpPr/>
          <p:nvPr/>
        </p:nvSpPr>
        <p:spPr>
          <a:xfrm>
            <a:off x="621792" y="3520440"/>
            <a:ext cx="47914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Who would use it, and for what?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21792" y="3813048"/>
            <a:ext cx="4791456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hikers who want their trail camera to text them when a bear walks by.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5760720" y="1234440"/>
            <a:ext cx="2926080" cy="3429000"/>
          </a:xfrm>
          <a:prstGeom prst="roundRect">
            <a:avLst>
              <a:gd name="adj" fmla="val 2188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5925312" y="1325880"/>
            <a:ext cx="259689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Picture of your animals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25312" y="1618488"/>
            <a:ext cx="2596896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 in 1–2 fun sample photos from your dataset.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Insert → Image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5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How we built it — and how it scored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23360" cy="1463040"/>
          </a:xfrm>
          <a:prstGeom prst="roundRect">
            <a:avLst>
              <a:gd name="adj" fmla="val 4375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621792" y="1325880"/>
            <a:ext cx="3694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build, in your own words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1792" y="1618488"/>
            <a:ext cx="3694176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we used transfer learning — borrowed MobileNetV2 (trained on 1.4M photos) and trained our own decision layer on top.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457200" y="2880360"/>
            <a:ext cx="4023360" cy="1783080"/>
          </a:xfrm>
          <a:prstGeom prst="roundRect">
            <a:avLst>
              <a:gd name="adj" fmla="val 4103"/>
            </a:avLst>
          </a:prstGeom>
          <a:solidFill>
            <a:srgbClr val="FBEED7"/>
          </a:solidFill>
          <a:ln w="12700">
            <a:solidFill>
              <a:srgbClr val="E8A3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632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kern="0" spc="10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FINAL VALIDATION ACCURACY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40080" y="3337560"/>
            <a:ext cx="3657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[ 00% ]</a:t>
            </a:r>
            <a:endParaRPr lang="en-US" sz="4800" dirty="0"/>
          </a:p>
        </p:txBody>
      </p:sp>
      <p:sp>
        <p:nvSpPr>
          <p:cNvPr id="10" name="Text 8"/>
          <p:cNvSpPr/>
          <p:nvPr/>
        </p:nvSpPr>
        <p:spPr>
          <a:xfrm>
            <a:off x="640080" y="42062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6770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v1 scored [00%] → after improvements: [00%]</a:t>
            </a:r>
            <a:endParaRPr lang="en-US" sz="1250" dirty="0"/>
          </a:p>
        </p:txBody>
      </p:sp>
      <p:sp>
        <p:nvSpPr>
          <p:cNvPr id="11" name="Shape 9"/>
          <p:cNvSpPr/>
          <p:nvPr/>
        </p:nvSpPr>
        <p:spPr>
          <a:xfrm>
            <a:off x="4663440" y="1234440"/>
            <a:ext cx="4023360" cy="3429000"/>
          </a:xfrm>
          <a:prstGeom prst="roundRect">
            <a:avLst>
              <a:gd name="adj" fmla="val 1867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12" name="Text 10"/>
          <p:cNvSpPr/>
          <p:nvPr/>
        </p:nvSpPr>
        <p:spPr>
          <a:xfrm>
            <a:off x="4828032" y="1325880"/>
            <a:ext cx="3694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charts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4828032" y="1618488"/>
            <a:ext cx="3694176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from your notebook: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the training curve (accuracy per epoch)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the confusion matrix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were saved as PNG files by the team notebook — download them from the Colab file panel.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Issues 🔍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2743200" cy="3017520"/>
          </a:xfrm>
          <a:prstGeom prst="roundRect">
            <a:avLst>
              <a:gd name="adj" fmla="val 2333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5" name="Text 3"/>
          <p:cNvSpPr/>
          <p:nvPr/>
        </p:nvSpPr>
        <p:spPr>
          <a:xfrm>
            <a:off x="621792" y="1325880"/>
            <a:ext cx="24140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 · The mistake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21792" y="1618488"/>
            <a:ext cx="241401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1–2 photos your model got WRONG (from your mistake gallery).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it kept calling foxes 'squirrels'.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3383280" y="1234440"/>
            <a:ext cx="2743200" cy="3017520"/>
          </a:xfrm>
          <a:prstGeom prst="roundRect">
            <a:avLst>
              <a:gd name="adj" fmla="val 2333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8" name="Text 6"/>
          <p:cNvSpPr/>
          <p:nvPr/>
        </p:nvSpPr>
        <p:spPr>
          <a:xfrm>
            <a:off x="3547872" y="1325880"/>
            <a:ext cx="241401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· Our theory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3547872" y="1618488"/>
            <a:ext cx="241401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did it fail?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both are orange-brown with bushy tails, and most of our fox photos were far away.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6309360" y="1234440"/>
            <a:ext cx="2377440" cy="3017520"/>
          </a:xfrm>
          <a:prstGeom prst="roundRect">
            <a:avLst>
              <a:gd name="adj" fmla="val 2692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6473952" y="1325880"/>
            <a:ext cx="204825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· The fix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6473952" y="1618488"/>
            <a:ext cx="2048256" cy="25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did you change, and what happened to accuracy?</a:t>
            </a:r>
            <a:endParaRPr lang="en-US" sz="1150" dirty="0"/>
          </a:p>
          <a:p>
            <a:pPr marL="0" indent="0">
              <a:buNone/>
            </a:pP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added 40 close-up fox photos → fox accuracy 61% → 88%.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28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Results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234440"/>
            <a:ext cx="4023360" cy="2670048"/>
          </a:xfrm>
          <a:prstGeom prst="roundRect">
            <a:avLst>
              <a:gd name="adj" fmla="val 3333"/>
            </a:avLst>
          </a:prstGeom>
          <a:solidFill>
            <a:srgbClr val="EAF2DC"/>
          </a:solidFill>
          <a:ln w="12700">
            <a:solidFill>
              <a:srgbClr val="EAF2D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40080" y="1380744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5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Success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640080" y="1709928"/>
            <a:ext cx="365760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ct val="105000"/>
              </a:lnSpc>
              <a:buNone/>
            </a:pPr>
            <a:endParaRPr lang="en-US" sz="1250" dirty="0"/>
          </a:p>
          <a:p>
            <a:pPr marL="0" indent="0" algn="l">
              <a:lnSpc>
                <a:spcPct val="105000"/>
              </a:lnSpc>
              <a:buNone/>
            </a:pPr>
            <a:r>
              <a:rPr lang="en-US" sz="1250" dirty="0">
                <a:solidFill>
                  <a:srgbClr val="2B2B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Screenshots of it working.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663440" y="1234440"/>
            <a:ext cx="4023360" cy="2670048"/>
          </a:xfrm>
          <a:prstGeom prst="roundRect">
            <a:avLst>
              <a:gd name="adj" fmla="val 3333"/>
            </a:avLst>
          </a:prstGeom>
          <a:solidFill>
            <a:srgbClr val="F4F7EF"/>
          </a:solidFill>
          <a:ln w="12700">
            <a:solidFill>
              <a:srgbClr val="97BC62"/>
            </a:solidFill>
            <a:prstDash val="dash"/>
          </a:ln>
        </p:spPr>
      </p:sp>
      <p:sp>
        <p:nvSpPr>
          <p:cNvPr id="11" name="Text 9"/>
          <p:cNvSpPr/>
          <p:nvPr/>
        </p:nvSpPr>
        <p:spPr>
          <a:xfrm>
            <a:off x="4828032" y="1325880"/>
            <a:ext cx="369417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C5F2D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we learned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828032" y="1618488"/>
            <a:ext cx="3694176" cy="1417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sentence per teammate — technical or not!</a:t>
            </a:r>
            <a:endParaRPr lang="en-US" sz="1150" dirty="0"/>
          </a:p>
          <a:p>
            <a:pPr marL="0" indent="0">
              <a:buNone/>
            </a:pPr>
            <a:r>
              <a:rPr lang="en-US" sz="1150" i="1" dirty="0">
                <a:solidFill>
                  <a:srgbClr val="8A8F8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 'Data quality matters more than fancy code.'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57200" y="4005072"/>
            <a:ext cx="8229600" cy="658368"/>
          </a:xfrm>
          <a:prstGeom prst="roundRect">
            <a:avLst>
              <a:gd name="adj" fmla="val 5517"/>
            </a:avLst>
          </a:prstGeom>
          <a:solidFill>
            <a:srgbClr val="1E3A24"/>
          </a:solidFill>
          <a:ln w="12700">
            <a:solidFill>
              <a:srgbClr val="1E3A2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208020" y="4105656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Thank you! Questions?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345</Words>
  <Application>Microsoft Macintosh PowerPoint</Application>
  <PresentationFormat>On-screen Show (16:9)</PresentationFormat>
  <Paragraphs>54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Team Presentation Template</dc:title>
  <dc:subject>PptxGenJS Presentation</dc:subject>
  <dc:creator>Animal AI Camp — JMU Track 3</dc:creator>
  <cp:lastModifiedBy>Rizvi, Mona A - elkadima</cp:lastModifiedBy>
  <cp:revision>5</cp:revision>
  <dcterms:created xsi:type="dcterms:W3CDTF">2026-06-06T02:40:26Z</dcterms:created>
  <dcterms:modified xsi:type="dcterms:W3CDTF">2026-06-11T15:06:08Z</dcterms:modified>
</cp:coreProperties>
</file>